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4" r:id="rId2"/>
  </p:sldMasterIdLst>
  <p:sldIdLst>
    <p:sldId id="274" r:id="rId3"/>
    <p:sldId id="257" r:id="rId4"/>
    <p:sldId id="258" r:id="rId5"/>
    <p:sldId id="266" r:id="rId6"/>
    <p:sldId id="272" r:id="rId7"/>
    <p:sldId id="268" r:id="rId8"/>
    <p:sldId id="267" r:id="rId9"/>
    <p:sldId id="273" r:id="rId10"/>
    <p:sldId id="270" r:id="rId11"/>
    <p:sldId id="27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1"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2743200" y="3638652"/>
            <a:ext cx="6705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6" name="Google Shape;126;p3"/>
          <p:cNvSpPr txBox="1">
            <a:spLocks noGrp="1"/>
          </p:cNvSpPr>
          <p:nvPr>
            <p:ph type="subTitle" idx="1"/>
          </p:nvPr>
        </p:nvSpPr>
        <p:spPr>
          <a:xfrm>
            <a:off x="4049600" y="4452492"/>
            <a:ext cx="4092800" cy="52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2133"/>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sp>
        <p:nvSpPr>
          <p:cNvPr id="127" name="Google Shape;127;p3"/>
          <p:cNvSpPr txBox="1">
            <a:spLocks noGrp="1"/>
          </p:cNvSpPr>
          <p:nvPr>
            <p:ph type="title" idx="2" hasCustomPrompt="1"/>
          </p:nvPr>
        </p:nvSpPr>
        <p:spPr>
          <a:xfrm>
            <a:off x="5370600" y="2187508"/>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128" name="Google Shape;128;p3"/>
          <p:cNvGrpSpPr/>
          <p:nvPr/>
        </p:nvGrpSpPr>
        <p:grpSpPr>
          <a:xfrm rot="-7723506" flipH="1">
            <a:off x="10854710" y="4205624"/>
            <a:ext cx="1671193" cy="1748088"/>
            <a:chOff x="4385625" y="4289775"/>
            <a:chExt cx="983450" cy="1028700"/>
          </a:xfrm>
        </p:grpSpPr>
        <p:sp>
          <p:nvSpPr>
            <p:cNvPr id="129" name="Google Shape;129;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 name="Google Shape;135;p3"/>
          <p:cNvSpPr/>
          <p:nvPr/>
        </p:nvSpPr>
        <p:spPr>
          <a:xfrm rot="-9533728">
            <a:off x="10403446" y="4422346"/>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6" name="Google Shape;136;p3"/>
          <p:cNvGrpSpPr/>
          <p:nvPr/>
        </p:nvGrpSpPr>
        <p:grpSpPr>
          <a:xfrm rot="10800000">
            <a:off x="9614856" y="4896073"/>
            <a:ext cx="641733" cy="631500"/>
            <a:chOff x="1433950" y="3130850"/>
            <a:chExt cx="481300" cy="473625"/>
          </a:xfrm>
        </p:grpSpPr>
        <p:sp>
          <p:nvSpPr>
            <p:cNvPr id="137" name="Google Shape;137;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3"/>
          <p:cNvGrpSpPr/>
          <p:nvPr/>
        </p:nvGrpSpPr>
        <p:grpSpPr>
          <a:xfrm rot="10800000">
            <a:off x="10190190" y="5869055"/>
            <a:ext cx="1190533" cy="1184967"/>
            <a:chOff x="3655725" y="3261075"/>
            <a:chExt cx="892900" cy="888725"/>
          </a:xfrm>
        </p:grpSpPr>
        <p:sp>
          <p:nvSpPr>
            <p:cNvPr id="144" name="Google Shape;144;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 name="Google Shape;150;p3"/>
          <p:cNvGrpSpPr/>
          <p:nvPr/>
        </p:nvGrpSpPr>
        <p:grpSpPr>
          <a:xfrm rot="3076494" flipH="1">
            <a:off x="-404713" y="-285507"/>
            <a:ext cx="1671193" cy="1748088"/>
            <a:chOff x="4385625" y="4289775"/>
            <a:chExt cx="983450" cy="1028700"/>
          </a:xfrm>
        </p:grpSpPr>
        <p:sp>
          <p:nvSpPr>
            <p:cNvPr id="151" name="Google Shape;151;p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3"/>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3"/>
          <p:cNvGrpSpPr/>
          <p:nvPr/>
        </p:nvGrpSpPr>
        <p:grpSpPr>
          <a:xfrm>
            <a:off x="1864600" y="140634"/>
            <a:ext cx="641733" cy="631500"/>
            <a:chOff x="1433950" y="3130850"/>
            <a:chExt cx="481300" cy="473625"/>
          </a:xfrm>
        </p:grpSpPr>
        <p:sp>
          <p:nvSpPr>
            <p:cNvPr id="159" name="Google Shape;159;p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3"/>
          <p:cNvGrpSpPr/>
          <p:nvPr/>
        </p:nvGrpSpPr>
        <p:grpSpPr>
          <a:xfrm>
            <a:off x="740467" y="-1385816"/>
            <a:ext cx="1190533" cy="1184967"/>
            <a:chOff x="3655725" y="3261075"/>
            <a:chExt cx="892900" cy="888725"/>
          </a:xfrm>
        </p:grpSpPr>
        <p:sp>
          <p:nvSpPr>
            <p:cNvPr id="166" name="Google Shape;166;p3"/>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3"/>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822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5"/>
        <p:cNvGrpSpPr/>
        <p:nvPr/>
      </p:nvGrpSpPr>
      <p:grpSpPr>
        <a:xfrm>
          <a:off x="0" y="0"/>
          <a:ext cx="0" cy="0"/>
          <a:chOff x="0" y="0"/>
          <a:chExt cx="0" cy="0"/>
        </a:xfrm>
      </p:grpSpPr>
    </p:spTree>
    <p:extLst>
      <p:ext uri="{BB962C8B-B14F-4D97-AF65-F5344CB8AC3E}">
        <p14:creationId xmlns:p14="http://schemas.microsoft.com/office/powerpoint/2010/main" val="276542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26"/>
        <p:cNvGrpSpPr/>
        <p:nvPr/>
      </p:nvGrpSpPr>
      <p:grpSpPr>
        <a:xfrm>
          <a:off x="0" y="0"/>
          <a:ext cx="0" cy="0"/>
          <a:chOff x="0" y="0"/>
          <a:chExt cx="0" cy="0"/>
        </a:xfrm>
      </p:grpSpPr>
      <p:sp>
        <p:nvSpPr>
          <p:cNvPr id="727" name="Google Shape;727;p13"/>
          <p:cNvSpPr txBox="1">
            <a:spLocks noGrp="1"/>
          </p:cNvSpPr>
          <p:nvPr>
            <p:ph type="subTitle" idx="1"/>
          </p:nvPr>
        </p:nvSpPr>
        <p:spPr>
          <a:xfrm>
            <a:off x="2692284" y="2024020"/>
            <a:ext cx="3011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28" name="Google Shape;728;p13"/>
          <p:cNvSpPr txBox="1">
            <a:spLocks noGrp="1"/>
          </p:cNvSpPr>
          <p:nvPr>
            <p:ph type="subTitle" idx="2"/>
          </p:nvPr>
        </p:nvSpPr>
        <p:spPr>
          <a:xfrm>
            <a:off x="2692284" y="2514551"/>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29" name="Google Shape;729;p13"/>
          <p:cNvSpPr txBox="1">
            <a:spLocks noGrp="1"/>
          </p:cNvSpPr>
          <p:nvPr>
            <p:ph type="subTitle" idx="3"/>
          </p:nvPr>
        </p:nvSpPr>
        <p:spPr>
          <a:xfrm>
            <a:off x="2692283" y="4000037"/>
            <a:ext cx="3007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30" name="Google Shape;730;p13"/>
          <p:cNvSpPr txBox="1">
            <a:spLocks noGrp="1"/>
          </p:cNvSpPr>
          <p:nvPr>
            <p:ph type="subTitle" idx="4"/>
          </p:nvPr>
        </p:nvSpPr>
        <p:spPr>
          <a:xfrm>
            <a:off x="2692284" y="4485940"/>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31" name="Google Shape;731;p13"/>
          <p:cNvSpPr txBox="1">
            <a:spLocks noGrp="1"/>
          </p:cNvSpPr>
          <p:nvPr>
            <p:ph type="title" hasCustomPrompt="1"/>
          </p:nvPr>
        </p:nvSpPr>
        <p:spPr>
          <a:xfrm>
            <a:off x="1303271" y="2302117"/>
            <a:ext cx="13244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3067">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732" name="Google Shape;732;p13"/>
          <p:cNvSpPr txBox="1">
            <a:spLocks noGrp="1"/>
          </p:cNvSpPr>
          <p:nvPr>
            <p:ph type="title" idx="5" hasCustomPrompt="1"/>
          </p:nvPr>
        </p:nvSpPr>
        <p:spPr>
          <a:xfrm>
            <a:off x="1435071" y="4326253"/>
            <a:ext cx="1060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3067">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733" name="Google Shape;733;p13"/>
          <p:cNvSpPr txBox="1">
            <a:spLocks noGrp="1"/>
          </p:cNvSpPr>
          <p:nvPr>
            <p:ph type="title" idx="6"/>
          </p:nvPr>
        </p:nvSpPr>
        <p:spPr>
          <a:xfrm>
            <a:off x="950967" y="776224"/>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734" name="Google Shape;734;p13"/>
          <p:cNvSpPr txBox="1">
            <a:spLocks noGrp="1"/>
          </p:cNvSpPr>
          <p:nvPr>
            <p:ph type="subTitle" idx="7"/>
          </p:nvPr>
        </p:nvSpPr>
        <p:spPr>
          <a:xfrm>
            <a:off x="7881119" y="2024020"/>
            <a:ext cx="3011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35" name="Google Shape;735;p13"/>
          <p:cNvSpPr txBox="1">
            <a:spLocks noGrp="1"/>
          </p:cNvSpPr>
          <p:nvPr>
            <p:ph type="subTitle" idx="8"/>
          </p:nvPr>
        </p:nvSpPr>
        <p:spPr>
          <a:xfrm>
            <a:off x="7881129" y="2514551"/>
            <a:ext cx="30076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36" name="Google Shape;736;p13"/>
          <p:cNvSpPr txBox="1">
            <a:spLocks noGrp="1"/>
          </p:cNvSpPr>
          <p:nvPr>
            <p:ph type="subTitle" idx="9"/>
          </p:nvPr>
        </p:nvSpPr>
        <p:spPr>
          <a:xfrm>
            <a:off x="7881120" y="4000027"/>
            <a:ext cx="30116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667" b="1"/>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37" name="Google Shape;737;p13"/>
          <p:cNvSpPr txBox="1">
            <a:spLocks noGrp="1"/>
          </p:cNvSpPr>
          <p:nvPr>
            <p:ph type="subTitle" idx="13"/>
          </p:nvPr>
        </p:nvSpPr>
        <p:spPr>
          <a:xfrm>
            <a:off x="7881129" y="4485940"/>
            <a:ext cx="30076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38" name="Google Shape;738;p13"/>
          <p:cNvSpPr txBox="1">
            <a:spLocks noGrp="1"/>
          </p:cNvSpPr>
          <p:nvPr>
            <p:ph type="title" idx="14" hasCustomPrompt="1"/>
          </p:nvPr>
        </p:nvSpPr>
        <p:spPr>
          <a:xfrm>
            <a:off x="6756471" y="2348917"/>
            <a:ext cx="1062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3067">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739" name="Google Shape;739;p13"/>
          <p:cNvSpPr txBox="1">
            <a:spLocks noGrp="1"/>
          </p:cNvSpPr>
          <p:nvPr>
            <p:ph type="title" idx="15" hasCustomPrompt="1"/>
          </p:nvPr>
        </p:nvSpPr>
        <p:spPr>
          <a:xfrm>
            <a:off x="6755271" y="4326253"/>
            <a:ext cx="10652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3067">
                <a:solidFill>
                  <a:schemeClr val="lt1"/>
                </a:solidFill>
              </a:defRPr>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grpSp>
        <p:nvGrpSpPr>
          <p:cNvPr id="740" name="Google Shape;740;p13"/>
          <p:cNvGrpSpPr/>
          <p:nvPr/>
        </p:nvGrpSpPr>
        <p:grpSpPr>
          <a:xfrm rot="3076494" flipH="1">
            <a:off x="10630421" y="5315193"/>
            <a:ext cx="1671193" cy="1748088"/>
            <a:chOff x="4385625" y="4289775"/>
            <a:chExt cx="983450" cy="1028700"/>
          </a:xfrm>
        </p:grpSpPr>
        <p:sp>
          <p:nvSpPr>
            <p:cNvPr id="741" name="Google Shape;741;p1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7" name="Google Shape;747;p13"/>
          <p:cNvSpPr/>
          <p:nvPr/>
        </p:nvSpPr>
        <p:spPr>
          <a:xfrm rot="4285105">
            <a:off x="11562930" y="274110"/>
            <a:ext cx="395412" cy="341780"/>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8" name="Google Shape;748;p13"/>
          <p:cNvGrpSpPr/>
          <p:nvPr/>
        </p:nvGrpSpPr>
        <p:grpSpPr>
          <a:xfrm rot="1018353">
            <a:off x="407296" y="354132"/>
            <a:ext cx="505176" cy="629637"/>
            <a:chOff x="2459875" y="3181675"/>
            <a:chExt cx="378900" cy="472250"/>
          </a:xfrm>
        </p:grpSpPr>
        <p:sp>
          <p:nvSpPr>
            <p:cNvPr id="749" name="Google Shape;749;p1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2" name="Google Shape;752;p13"/>
          <p:cNvGrpSpPr/>
          <p:nvPr/>
        </p:nvGrpSpPr>
        <p:grpSpPr>
          <a:xfrm rot="4436901">
            <a:off x="204317" y="1839597"/>
            <a:ext cx="505193" cy="629659"/>
            <a:chOff x="2459875" y="3181675"/>
            <a:chExt cx="378900" cy="472250"/>
          </a:xfrm>
        </p:grpSpPr>
        <p:sp>
          <p:nvSpPr>
            <p:cNvPr id="753" name="Google Shape;753;p13"/>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3"/>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3"/>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6" name="Google Shape;756;p13"/>
          <p:cNvGrpSpPr/>
          <p:nvPr/>
        </p:nvGrpSpPr>
        <p:grpSpPr>
          <a:xfrm rot="6801936">
            <a:off x="4346359" y="5160723"/>
            <a:ext cx="3052357" cy="4079799"/>
            <a:chOff x="2215325" y="2417050"/>
            <a:chExt cx="2289250" cy="3059825"/>
          </a:xfrm>
        </p:grpSpPr>
        <p:sp>
          <p:nvSpPr>
            <p:cNvPr id="757" name="Google Shape;757;p1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13044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89"/>
        <p:cNvGrpSpPr/>
        <p:nvPr/>
      </p:nvGrpSpPr>
      <p:grpSpPr>
        <a:xfrm>
          <a:off x="0" y="0"/>
          <a:ext cx="0" cy="0"/>
          <a:chOff x="0" y="0"/>
          <a:chExt cx="0" cy="0"/>
        </a:xfrm>
      </p:grpSpPr>
      <p:sp>
        <p:nvSpPr>
          <p:cNvPr id="790" name="Google Shape;790;p14"/>
          <p:cNvSpPr txBox="1">
            <a:spLocks noGrp="1"/>
          </p:cNvSpPr>
          <p:nvPr>
            <p:ph type="title"/>
          </p:nvPr>
        </p:nvSpPr>
        <p:spPr>
          <a:xfrm>
            <a:off x="1828800" y="4152911"/>
            <a:ext cx="8534400" cy="24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667"/>
            </a:lvl1pPr>
            <a:lvl2pPr lvl="1" rtl="0">
              <a:spcBef>
                <a:spcPts val="0"/>
              </a:spcBef>
              <a:spcAft>
                <a:spcPts val="0"/>
              </a:spcAft>
              <a:buSzPts val="1800"/>
              <a:buNone/>
              <a:defRPr sz="2400" b="1"/>
            </a:lvl2pPr>
            <a:lvl3pPr lvl="2" rtl="0">
              <a:spcBef>
                <a:spcPts val="0"/>
              </a:spcBef>
              <a:spcAft>
                <a:spcPts val="0"/>
              </a:spcAft>
              <a:buSzPts val="1800"/>
              <a:buNone/>
              <a:defRPr sz="2400" b="1"/>
            </a:lvl3pPr>
            <a:lvl4pPr lvl="3" rtl="0">
              <a:spcBef>
                <a:spcPts val="0"/>
              </a:spcBef>
              <a:spcAft>
                <a:spcPts val="0"/>
              </a:spcAft>
              <a:buSzPts val="1800"/>
              <a:buNone/>
              <a:defRPr sz="2400" b="1"/>
            </a:lvl4pPr>
            <a:lvl5pPr lvl="4" rtl="0">
              <a:spcBef>
                <a:spcPts val="0"/>
              </a:spcBef>
              <a:spcAft>
                <a:spcPts val="0"/>
              </a:spcAft>
              <a:buSzPts val="1800"/>
              <a:buNone/>
              <a:defRPr sz="2400" b="1"/>
            </a:lvl5pPr>
            <a:lvl6pPr lvl="5" rtl="0">
              <a:spcBef>
                <a:spcPts val="0"/>
              </a:spcBef>
              <a:spcAft>
                <a:spcPts val="0"/>
              </a:spcAft>
              <a:buSzPts val="1800"/>
              <a:buNone/>
              <a:defRPr sz="2400" b="1"/>
            </a:lvl6pPr>
            <a:lvl7pPr lvl="6" rtl="0">
              <a:spcBef>
                <a:spcPts val="0"/>
              </a:spcBef>
              <a:spcAft>
                <a:spcPts val="0"/>
              </a:spcAft>
              <a:buSzPts val="1800"/>
              <a:buNone/>
              <a:defRPr sz="2400" b="1"/>
            </a:lvl7pPr>
            <a:lvl8pPr lvl="7" rtl="0">
              <a:spcBef>
                <a:spcPts val="0"/>
              </a:spcBef>
              <a:spcAft>
                <a:spcPts val="0"/>
              </a:spcAft>
              <a:buSzPts val="1800"/>
              <a:buNone/>
              <a:defRPr sz="2400" b="1"/>
            </a:lvl8pPr>
            <a:lvl9pPr lvl="8" rtl="0">
              <a:spcBef>
                <a:spcPts val="0"/>
              </a:spcBef>
              <a:spcAft>
                <a:spcPts val="0"/>
              </a:spcAft>
              <a:buSzPts val="1800"/>
              <a:buNone/>
              <a:defRPr sz="2400" b="1"/>
            </a:lvl9pPr>
          </a:lstStyle>
          <a:p>
            <a:r>
              <a:rPr lang="en-US"/>
              <a:t>Click to edit Master title style</a:t>
            </a:r>
            <a:endParaRPr/>
          </a:p>
        </p:txBody>
      </p:sp>
      <p:sp>
        <p:nvSpPr>
          <p:cNvPr id="791" name="Google Shape;791;p14"/>
          <p:cNvSpPr txBox="1">
            <a:spLocks noGrp="1"/>
          </p:cNvSpPr>
          <p:nvPr>
            <p:ph type="subTitle" idx="1"/>
          </p:nvPr>
        </p:nvSpPr>
        <p:spPr>
          <a:xfrm>
            <a:off x="1828800" y="2461089"/>
            <a:ext cx="8534400" cy="1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3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grpSp>
        <p:nvGrpSpPr>
          <p:cNvPr id="792" name="Google Shape;792;p14"/>
          <p:cNvGrpSpPr/>
          <p:nvPr/>
        </p:nvGrpSpPr>
        <p:grpSpPr>
          <a:xfrm rot="7723506">
            <a:off x="11203654" y="4493144"/>
            <a:ext cx="1671193" cy="1748088"/>
            <a:chOff x="4385625" y="4289775"/>
            <a:chExt cx="983450" cy="1028700"/>
          </a:xfrm>
        </p:grpSpPr>
        <p:sp>
          <p:nvSpPr>
            <p:cNvPr id="793" name="Google Shape;793;p14"/>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4"/>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4"/>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4"/>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4"/>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4"/>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9" name="Google Shape;799;p14"/>
          <p:cNvSpPr/>
          <p:nvPr/>
        </p:nvSpPr>
        <p:spPr>
          <a:xfrm rot="6514895" flipH="1">
            <a:off x="11562930" y="6254771"/>
            <a:ext cx="395412" cy="341780"/>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0" name="Google Shape;800;p14"/>
          <p:cNvGrpSpPr/>
          <p:nvPr/>
        </p:nvGrpSpPr>
        <p:grpSpPr>
          <a:xfrm rot="9781647" flipH="1">
            <a:off x="10897496" y="6110856"/>
            <a:ext cx="505176" cy="629637"/>
            <a:chOff x="2459875" y="3181675"/>
            <a:chExt cx="378900" cy="472250"/>
          </a:xfrm>
        </p:grpSpPr>
        <p:sp>
          <p:nvSpPr>
            <p:cNvPr id="801" name="Google Shape;801;p14"/>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4"/>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14"/>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14"/>
          <p:cNvGrpSpPr/>
          <p:nvPr/>
        </p:nvGrpSpPr>
        <p:grpSpPr>
          <a:xfrm rot="6363099" flipH="1">
            <a:off x="407300" y="1493104"/>
            <a:ext cx="505193" cy="629659"/>
            <a:chOff x="2459875" y="3181675"/>
            <a:chExt cx="378900" cy="472250"/>
          </a:xfrm>
        </p:grpSpPr>
        <p:sp>
          <p:nvSpPr>
            <p:cNvPr id="805" name="Google Shape;805;p14"/>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4"/>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4"/>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8" name="Google Shape;808;p14"/>
          <p:cNvGrpSpPr/>
          <p:nvPr/>
        </p:nvGrpSpPr>
        <p:grpSpPr>
          <a:xfrm rot="3998064" flipH="1">
            <a:off x="10810659" y="-1788828"/>
            <a:ext cx="3052357" cy="4079799"/>
            <a:chOff x="2215325" y="2417050"/>
            <a:chExt cx="2289250" cy="3059825"/>
          </a:xfrm>
        </p:grpSpPr>
        <p:sp>
          <p:nvSpPr>
            <p:cNvPr id="809" name="Google Shape;809;p1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1" name="Google Shape;841;p14"/>
          <p:cNvGrpSpPr/>
          <p:nvPr/>
        </p:nvGrpSpPr>
        <p:grpSpPr>
          <a:xfrm rot="-3076494">
            <a:off x="229905" y="-395840"/>
            <a:ext cx="1671193" cy="1748088"/>
            <a:chOff x="4385625" y="4289775"/>
            <a:chExt cx="983450" cy="1028700"/>
          </a:xfrm>
        </p:grpSpPr>
        <p:sp>
          <p:nvSpPr>
            <p:cNvPr id="842" name="Google Shape;842;p14"/>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4"/>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4"/>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4"/>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4"/>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4"/>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8" name="Google Shape;848;p14"/>
          <p:cNvSpPr/>
          <p:nvPr/>
        </p:nvSpPr>
        <p:spPr>
          <a:xfrm rot="-1266272" flipH="1">
            <a:off x="-221359" y="95406"/>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9" name="Google Shape;849;p14"/>
          <p:cNvGrpSpPr/>
          <p:nvPr/>
        </p:nvGrpSpPr>
        <p:grpSpPr>
          <a:xfrm rot="-4744934" flipH="1">
            <a:off x="-1349179" y="4319955"/>
            <a:ext cx="3052333" cy="4079767"/>
            <a:chOff x="2215325" y="2417050"/>
            <a:chExt cx="2289250" cy="3059825"/>
          </a:xfrm>
        </p:grpSpPr>
        <p:sp>
          <p:nvSpPr>
            <p:cNvPr id="850" name="Google Shape;850;p1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33005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882"/>
        <p:cNvGrpSpPr/>
        <p:nvPr/>
      </p:nvGrpSpPr>
      <p:grpSpPr>
        <a:xfrm>
          <a:off x="0" y="0"/>
          <a:ext cx="0" cy="0"/>
          <a:chOff x="0" y="0"/>
          <a:chExt cx="0" cy="0"/>
        </a:xfrm>
      </p:grpSpPr>
      <p:sp>
        <p:nvSpPr>
          <p:cNvPr id="883" name="Google Shape;883;p15"/>
          <p:cNvSpPr txBox="1">
            <a:spLocks noGrp="1"/>
          </p:cNvSpPr>
          <p:nvPr>
            <p:ph type="title"/>
          </p:nvPr>
        </p:nvSpPr>
        <p:spPr>
          <a:xfrm>
            <a:off x="3765468" y="2803200"/>
            <a:ext cx="6803600" cy="7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84" name="Google Shape;884;p15"/>
          <p:cNvSpPr txBox="1">
            <a:spLocks noGrp="1"/>
          </p:cNvSpPr>
          <p:nvPr>
            <p:ph type="subTitle" idx="1"/>
          </p:nvPr>
        </p:nvSpPr>
        <p:spPr>
          <a:xfrm>
            <a:off x="3765468" y="3810800"/>
            <a:ext cx="6016800" cy="244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2133"/>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en-US"/>
              <a:t>Click to edit Master subtitle style</a:t>
            </a:r>
            <a:endParaRPr/>
          </a:p>
        </p:txBody>
      </p:sp>
      <p:sp>
        <p:nvSpPr>
          <p:cNvPr id="885" name="Google Shape;885;p15"/>
          <p:cNvSpPr txBox="1">
            <a:spLocks noGrp="1"/>
          </p:cNvSpPr>
          <p:nvPr>
            <p:ph type="title" idx="2" hasCustomPrompt="1"/>
          </p:nvPr>
        </p:nvSpPr>
        <p:spPr>
          <a:xfrm>
            <a:off x="2219351" y="3112000"/>
            <a:ext cx="1450800" cy="6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grpSp>
        <p:nvGrpSpPr>
          <p:cNvPr id="886" name="Google Shape;886;p15"/>
          <p:cNvGrpSpPr/>
          <p:nvPr/>
        </p:nvGrpSpPr>
        <p:grpSpPr>
          <a:xfrm rot="996459">
            <a:off x="9741268" y="3770405"/>
            <a:ext cx="4861917" cy="5343504"/>
            <a:chOff x="5348750" y="2347100"/>
            <a:chExt cx="1108500" cy="1218300"/>
          </a:xfrm>
        </p:grpSpPr>
        <p:sp>
          <p:nvSpPr>
            <p:cNvPr id="887" name="Google Shape;887;p15"/>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5"/>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5"/>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15"/>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5"/>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5"/>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5"/>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5"/>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5"/>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5"/>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5"/>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5"/>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5"/>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15"/>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15"/>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2" name="Google Shape;902;p15"/>
          <p:cNvGrpSpPr/>
          <p:nvPr/>
        </p:nvGrpSpPr>
        <p:grpSpPr>
          <a:xfrm rot="3600724" flipH="1">
            <a:off x="4368773" y="-2111309"/>
            <a:ext cx="3052225" cy="4079623"/>
            <a:chOff x="2215325" y="2417050"/>
            <a:chExt cx="2289250" cy="3059825"/>
          </a:xfrm>
        </p:grpSpPr>
        <p:sp>
          <p:nvSpPr>
            <p:cNvPr id="903" name="Google Shape;903;p1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1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1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1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1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5" name="Google Shape;935;p15"/>
          <p:cNvGrpSpPr/>
          <p:nvPr/>
        </p:nvGrpSpPr>
        <p:grpSpPr>
          <a:xfrm flipH="1">
            <a:off x="10519467" y="1573201"/>
            <a:ext cx="641733" cy="631500"/>
            <a:chOff x="1433950" y="3130850"/>
            <a:chExt cx="481300" cy="473625"/>
          </a:xfrm>
        </p:grpSpPr>
        <p:sp>
          <p:nvSpPr>
            <p:cNvPr id="936" name="Google Shape;936;p15"/>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5"/>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5"/>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5"/>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5"/>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5"/>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2" name="Google Shape;942;p15"/>
          <p:cNvGrpSpPr/>
          <p:nvPr/>
        </p:nvGrpSpPr>
        <p:grpSpPr>
          <a:xfrm flipH="1">
            <a:off x="11094800" y="46751"/>
            <a:ext cx="1190533" cy="1184967"/>
            <a:chOff x="3655725" y="3261075"/>
            <a:chExt cx="892900" cy="888725"/>
          </a:xfrm>
        </p:grpSpPr>
        <p:sp>
          <p:nvSpPr>
            <p:cNvPr id="943" name="Google Shape;943;p15"/>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5"/>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5"/>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5"/>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15"/>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5"/>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9" name="Google Shape;949;p15"/>
          <p:cNvGrpSpPr/>
          <p:nvPr/>
        </p:nvGrpSpPr>
        <p:grpSpPr>
          <a:xfrm rot="3076494" flipH="1">
            <a:off x="-328513" y="4743693"/>
            <a:ext cx="1671193" cy="1748088"/>
            <a:chOff x="4385625" y="4289775"/>
            <a:chExt cx="983450" cy="1028700"/>
          </a:xfrm>
        </p:grpSpPr>
        <p:sp>
          <p:nvSpPr>
            <p:cNvPr id="950" name="Google Shape;950;p1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6" name="Google Shape;956;p15"/>
          <p:cNvSpPr/>
          <p:nvPr/>
        </p:nvSpPr>
        <p:spPr>
          <a:xfrm rot="1266272">
            <a:off x="590848" y="52349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585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57"/>
        <p:cNvGrpSpPr/>
        <p:nvPr/>
      </p:nvGrpSpPr>
      <p:grpSpPr>
        <a:xfrm>
          <a:off x="0" y="0"/>
          <a:ext cx="0" cy="0"/>
          <a:chOff x="0" y="0"/>
          <a:chExt cx="0" cy="0"/>
        </a:xfrm>
      </p:grpSpPr>
      <p:sp>
        <p:nvSpPr>
          <p:cNvPr id="958" name="Google Shape;958;p16"/>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959" name="Google Shape;959;p16"/>
          <p:cNvSpPr txBox="1">
            <a:spLocks noGrp="1"/>
          </p:cNvSpPr>
          <p:nvPr>
            <p:ph type="body" idx="1"/>
          </p:nvPr>
        </p:nvSpPr>
        <p:spPr>
          <a:xfrm>
            <a:off x="3101000" y="1905000"/>
            <a:ext cx="5990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pPr lvl="0"/>
            <a:r>
              <a:rPr lang="en-US"/>
              <a:t>Click to edit Master text styles</a:t>
            </a:r>
          </a:p>
        </p:txBody>
      </p:sp>
      <p:grpSp>
        <p:nvGrpSpPr>
          <p:cNvPr id="960" name="Google Shape;960;p16"/>
          <p:cNvGrpSpPr/>
          <p:nvPr/>
        </p:nvGrpSpPr>
        <p:grpSpPr>
          <a:xfrm rot="7723506">
            <a:off x="-290413" y="5277073"/>
            <a:ext cx="1671193" cy="1748088"/>
            <a:chOff x="4385625" y="4289775"/>
            <a:chExt cx="983450" cy="1028700"/>
          </a:xfrm>
        </p:grpSpPr>
        <p:sp>
          <p:nvSpPr>
            <p:cNvPr id="961" name="Google Shape;961;p1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6"/>
          <p:cNvSpPr/>
          <p:nvPr/>
        </p:nvSpPr>
        <p:spPr>
          <a:xfrm rot="9533728" flipH="1">
            <a:off x="628948" y="5493796"/>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8" name="Google Shape;968;p16"/>
          <p:cNvGrpSpPr/>
          <p:nvPr/>
        </p:nvGrpSpPr>
        <p:grpSpPr>
          <a:xfrm rot="10800000" flipH="1">
            <a:off x="1775700" y="5967522"/>
            <a:ext cx="641733" cy="631500"/>
            <a:chOff x="1433950" y="3130850"/>
            <a:chExt cx="481300" cy="473625"/>
          </a:xfrm>
        </p:grpSpPr>
        <p:sp>
          <p:nvSpPr>
            <p:cNvPr id="969" name="Google Shape;969;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5" name="Google Shape;975;p16"/>
          <p:cNvGrpSpPr/>
          <p:nvPr/>
        </p:nvGrpSpPr>
        <p:grpSpPr>
          <a:xfrm rot="-2085203" flipH="1">
            <a:off x="10587181" y="165274"/>
            <a:ext cx="1598019" cy="1658669"/>
            <a:chOff x="238125" y="3112025"/>
            <a:chExt cx="716000" cy="743175"/>
          </a:xfrm>
        </p:grpSpPr>
        <p:sp>
          <p:nvSpPr>
            <p:cNvPr id="976" name="Google Shape;976;p1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9" name="Google Shape;979;p16"/>
          <p:cNvGrpSpPr/>
          <p:nvPr/>
        </p:nvGrpSpPr>
        <p:grpSpPr>
          <a:xfrm rot="-2700000">
            <a:off x="438758" y="331222"/>
            <a:ext cx="641727" cy="631493"/>
            <a:chOff x="1433950" y="3130850"/>
            <a:chExt cx="481300" cy="473625"/>
          </a:xfrm>
        </p:grpSpPr>
        <p:sp>
          <p:nvSpPr>
            <p:cNvPr id="980" name="Google Shape;980;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6" name="Google Shape;986;p16"/>
          <p:cNvGrpSpPr/>
          <p:nvPr/>
        </p:nvGrpSpPr>
        <p:grpSpPr>
          <a:xfrm>
            <a:off x="438751" y="1198734"/>
            <a:ext cx="641733" cy="631500"/>
            <a:chOff x="1433950" y="3130850"/>
            <a:chExt cx="481300" cy="473625"/>
          </a:xfrm>
        </p:grpSpPr>
        <p:sp>
          <p:nvSpPr>
            <p:cNvPr id="987" name="Google Shape;987;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3" name="Google Shape;993;p16"/>
          <p:cNvGrpSpPr/>
          <p:nvPr/>
        </p:nvGrpSpPr>
        <p:grpSpPr>
          <a:xfrm rot="10800000">
            <a:off x="10849667" y="5438489"/>
            <a:ext cx="1190533" cy="1184967"/>
            <a:chOff x="3655725" y="3261075"/>
            <a:chExt cx="892900" cy="888725"/>
          </a:xfrm>
        </p:grpSpPr>
        <p:sp>
          <p:nvSpPr>
            <p:cNvPr id="994" name="Google Shape;994;p16"/>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6"/>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6"/>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6"/>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6"/>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6"/>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994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00"/>
        <p:cNvGrpSpPr/>
        <p:nvPr/>
      </p:nvGrpSpPr>
      <p:grpSpPr>
        <a:xfrm>
          <a:off x="0" y="0"/>
          <a:ext cx="0" cy="0"/>
          <a:chOff x="0" y="0"/>
          <a:chExt cx="0" cy="0"/>
        </a:xfrm>
      </p:grpSpPr>
      <p:sp>
        <p:nvSpPr>
          <p:cNvPr id="1001" name="Google Shape;1001;p17"/>
          <p:cNvSpPr txBox="1">
            <a:spLocks noGrp="1"/>
          </p:cNvSpPr>
          <p:nvPr>
            <p:ph type="title"/>
          </p:nvPr>
        </p:nvSpPr>
        <p:spPr>
          <a:xfrm>
            <a:off x="6397333" y="1669600"/>
            <a:ext cx="4843600" cy="2748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1002" name="Google Shape;1002;p17"/>
          <p:cNvSpPr txBox="1">
            <a:spLocks noGrp="1"/>
          </p:cNvSpPr>
          <p:nvPr>
            <p:ph type="subTitle" idx="1"/>
          </p:nvPr>
        </p:nvSpPr>
        <p:spPr>
          <a:xfrm>
            <a:off x="6397333" y="4334800"/>
            <a:ext cx="4267200" cy="8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003" name="Google Shape;1003;p17"/>
          <p:cNvSpPr/>
          <p:nvPr/>
        </p:nvSpPr>
        <p:spPr>
          <a:xfrm rot="-1852365">
            <a:off x="10584246" y="28401"/>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04" name="Google Shape;1004;p17"/>
          <p:cNvGrpSpPr/>
          <p:nvPr/>
        </p:nvGrpSpPr>
        <p:grpSpPr>
          <a:xfrm rot="3076494" flipH="1">
            <a:off x="10070554" y="-154724"/>
            <a:ext cx="1671193" cy="1748088"/>
            <a:chOff x="4385625" y="4289775"/>
            <a:chExt cx="983450" cy="1028700"/>
          </a:xfrm>
        </p:grpSpPr>
        <p:sp>
          <p:nvSpPr>
            <p:cNvPr id="1005" name="Google Shape;1005;p17"/>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7"/>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7"/>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17"/>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17"/>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7"/>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1" name="Google Shape;1011;p17"/>
          <p:cNvGrpSpPr/>
          <p:nvPr/>
        </p:nvGrpSpPr>
        <p:grpSpPr>
          <a:xfrm rot="-4077424">
            <a:off x="1061371" y="2981206"/>
            <a:ext cx="3052324" cy="4079753"/>
            <a:chOff x="2215325" y="2417050"/>
            <a:chExt cx="2289250" cy="3059825"/>
          </a:xfrm>
        </p:grpSpPr>
        <p:sp>
          <p:nvSpPr>
            <p:cNvPr id="1012" name="Google Shape;1012;p1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1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1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1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1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1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1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1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1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1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1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1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4" name="Google Shape;1044;p17"/>
          <p:cNvGrpSpPr/>
          <p:nvPr/>
        </p:nvGrpSpPr>
        <p:grpSpPr>
          <a:xfrm>
            <a:off x="11180133" y="5958233"/>
            <a:ext cx="505200" cy="629667"/>
            <a:chOff x="2459875" y="3181675"/>
            <a:chExt cx="378900" cy="472250"/>
          </a:xfrm>
        </p:grpSpPr>
        <p:sp>
          <p:nvSpPr>
            <p:cNvPr id="1045" name="Google Shape;1045;p1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1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8" name="Google Shape;1048;p17"/>
          <p:cNvSpPr/>
          <p:nvPr/>
        </p:nvSpPr>
        <p:spPr>
          <a:xfrm rot="-1005388">
            <a:off x="11247299" y="57462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5031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r>
              <a:rPr lang="en-US"/>
              <a:t>Click to edit Master title style</a:t>
            </a:r>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56742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080"/>
        <p:cNvGrpSpPr/>
        <p:nvPr/>
      </p:nvGrpSpPr>
      <p:grpSpPr>
        <a:xfrm>
          <a:off x="0" y="0"/>
          <a:ext cx="0" cy="0"/>
          <a:chOff x="0" y="0"/>
          <a:chExt cx="0" cy="0"/>
        </a:xfrm>
      </p:grpSpPr>
      <p:sp>
        <p:nvSpPr>
          <p:cNvPr id="1081" name="Google Shape;1081;p19"/>
          <p:cNvSpPr txBox="1">
            <a:spLocks noGrp="1"/>
          </p:cNvSpPr>
          <p:nvPr>
            <p:ph type="subTitle" idx="1"/>
          </p:nvPr>
        </p:nvSpPr>
        <p:spPr>
          <a:xfrm>
            <a:off x="1116067" y="3404789"/>
            <a:ext cx="4876800" cy="121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133"/>
            </a:lvl1pPr>
            <a:lvl2pPr lvl="1" algn="r" rtl="0">
              <a:lnSpc>
                <a:spcPct val="100000"/>
              </a:lnSpc>
              <a:spcBef>
                <a:spcPts val="0"/>
              </a:spcBef>
              <a:spcAft>
                <a:spcPts val="0"/>
              </a:spcAft>
              <a:buNone/>
              <a:defRPr sz="2133"/>
            </a:lvl2pPr>
            <a:lvl3pPr lvl="2" algn="r" rtl="0">
              <a:lnSpc>
                <a:spcPct val="100000"/>
              </a:lnSpc>
              <a:spcBef>
                <a:spcPts val="0"/>
              </a:spcBef>
              <a:spcAft>
                <a:spcPts val="0"/>
              </a:spcAft>
              <a:buNone/>
              <a:defRPr sz="2133"/>
            </a:lvl3pPr>
            <a:lvl4pPr lvl="3" algn="r" rtl="0">
              <a:lnSpc>
                <a:spcPct val="100000"/>
              </a:lnSpc>
              <a:spcBef>
                <a:spcPts val="0"/>
              </a:spcBef>
              <a:spcAft>
                <a:spcPts val="0"/>
              </a:spcAft>
              <a:buNone/>
              <a:defRPr sz="2133"/>
            </a:lvl4pPr>
            <a:lvl5pPr lvl="4" algn="r" rtl="0">
              <a:lnSpc>
                <a:spcPct val="100000"/>
              </a:lnSpc>
              <a:spcBef>
                <a:spcPts val="0"/>
              </a:spcBef>
              <a:spcAft>
                <a:spcPts val="0"/>
              </a:spcAft>
              <a:buNone/>
              <a:defRPr sz="2133"/>
            </a:lvl5pPr>
            <a:lvl6pPr lvl="5" algn="r" rtl="0">
              <a:lnSpc>
                <a:spcPct val="100000"/>
              </a:lnSpc>
              <a:spcBef>
                <a:spcPts val="0"/>
              </a:spcBef>
              <a:spcAft>
                <a:spcPts val="0"/>
              </a:spcAft>
              <a:buNone/>
              <a:defRPr sz="2133"/>
            </a:lvl6pPr>
            <a:lvl7pPr lvl="6" algn="r" rtl="0">
              <a:lnSpc>
                <a:spcPct val="100000"/>
              </a:lnSpc>
              <a:spcBef>
                <a:spcPts val="0"/>
              </a:spcBef>
              <a:spcAft>
                <a:spcPts val="0"/>
              </a:spcAft>
              <a:buNone/>
              <a:defRPr sz="2133"/>
            </a:lvl7pPr>
            <a:lvl8pPr lvl="7" algn="r" rtl="0">
              <a:lnSpc>
                <a:spcPct val="100000"/>
              </a:lnSpc>
              <a:spcBef>
                <a:spcPts val="0"/>
              </a:spcBef>
              <a:spcAft>
                <a:spcPts val="0"/>
              </a:spcAft>
              <a:buNone/>
              <a:defRPr sz="2133"/>
            </a:lvl8pPr>
            <a:lvl9pPr lvl="8" algn="r" rtl="0">
              <a:lnSpc>
                <a:spcPct val="100000"/>
              </a:lnSpc>
              <a:spcBef>
                <a:spcPts val="0"/>
              </a:spcBef>
              <a:spcAft>
                <a:spcPts val="0"/>
              </a:spcAft>
              <a:buNone/>
              <a:defRPr sz="2133"/>
            </a:lvl9pPr>
          </a:lstStyle>
          <a:p>
            <a:r>
              <a:rPr lang="en-US"/>
              <a:t>Click to edit Master subtitle style</a:t>
            </a:r>
            <a:endParaRPr/>
          </a:p>
        </p:txBody>
      </p:sp>
      <p:sp>
        <p:nvSpPr>
          <p:cNvPr id="1082" name="Google Shape;1082;p19"/>
          <p:cNvSpPr txBox="1">
            <a:spLocks noGrp="1"/>
          </p:cNvSpPr>
          <p:nvPr>
            <p:ph type="title"/>
          </p:nvPr>
        </p:nvSpPr>
        <p:spPr>
          <a:xfrm>
            <a:off x="2700867" y="2234012"/>
            <a:ext cx="3292000" cy="97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1083" name="Google Shape;1083;p19"/>
          <p:cNvGrpSpPr/>
          <p:nvPr/>
        </p:nvGrpSpPr>
        <p:grpSpPr>
          <a:xfrm rot="-6830105">
            <a:off x="-449710" y="-1577687"/>
            <a:ext cx="3052292" cy="4079712"/>
            <a:chOff x="2215325" y="2417050"/>
            <a:chExt cx="2289250" cy="3059825"/>
          </a:xfrm>
        </p:grpSpPr>
        <p:sp>
          <p:nvSpPr>
            <p:cNvPr id="1084" name="Google Shape;1084;p19"/>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9"/>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9"/>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9"/>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9"/>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9"/>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9"/>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9"/>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9"/>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9"/>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9"/>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9"/>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9"/>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9"/>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9"/>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9"/>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9"/>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9"/>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9"/>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9"/>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9"/>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9"/>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19"/>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9"/>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19"/>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9"/>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9"/>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9"/>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9"/>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9"/>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9"/>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9"/>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6" name="Google Shape;1116;p19"/>
          <p:cNvGrpSpPr/>
          <p:nvPr/>
        </p:nvGrpSpPr>
        <p:grpSpPr>
          <a:xfrm rot="-7723506" flipH="1">
            <a:off x="10651510" y="-144073"/>
            <a:ext cx="1671193" cy="1748088"/>
            <a:chOff x="4385625" y="4289775"/>
            <a:chExt cx="983450" cy="1028700"/>
          </a:xfrm>
        </p:grpSpPr>
        <p:sp>
          <p:nvSpPr>
            <p:cNvPr id="1117" name="Google Shape;1117;p1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1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1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23" name="Google Shape;1123;p19"/>
          <p:cNvSpPr/>
          <p:nvPr/>
        </p:nvSpPr>
        <p:spPr>
          <a:xfrm rot="-9533728">
            <a:off x="10200246" y="72648"/>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4" name="Google Shape;1124;p19"/>
          <p:cNvGrpSpPr/>
          <p:nvPr/>
        </p:nvGrpSpPr>
        <p:grpSpPr>
          <a:xfrm rot="10800000">
            <a:off x="9411656" y="546374"/>
            <a:ext cx="641733" cy="631500"/>
            <a:chOff x="1433950" y="3130850"/>
            <a:chExt cx="481300" cy="473625"/>
          </a:xfrm>
        </p:grpSpPr>
        <p:sp>
          <p:nvSpPr>
            <p:cNvPr id="1125" name="Google Shape;1125;p1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1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1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1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1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1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1465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131"/>
        <p:cNvGrpSpPr/>
        <p:nvPr/>
      </p:nvGrpSpPr>
      <p:grpSpPr>
        <a:xfrm>
          <a:off x="0" y="0"/>
          <a:ext cx="0" cy="0"/>
          <a:chOff x="0" y="0"/>
          <a:chExt cx="0" cy="0"/>
        </a:xfrm>
      </p:grpSpPr>
      <p:sp>
        <p:nvSpPr>
          <p:cNvPr id="1132" name="Google Shape;1132;p20"/>
          <p:cNvSpPr txBox="1">
            <a:spLocks noGrp="1"/>
          </p:cNvSpPr>
          <p:nvPr>
            <p:ph type="subTitle" idx="1"/>
          </p:nvPr>
        </p:nvSpPr>
        <p:spPr>
          <a:xfrm>
            <a:off x="6297667" y="3404789"/>
            <a:ext cx="4876800" cy="12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1133" name="Google Shape;1133;p20"/>
          <p:cNvSpPr txBox="1">
            <a:spLocks noGrp="1"/>
          </p:cNvSpPr>
          <p:nvPr>
            <p:ph type="title"/>
          </p:nvPr>
        </p:nvSpPr>
        <p:spPr>
          <a:xfrm>
            <a:off x="6297667" y="2234000"/>
            <a:ext cx="2868800" cy="975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r>
              <a:rPr lang="en-US"/>
              <a:t>Click to edit Master title style</a:t>
            </a:r>
            <a:endParaRPr/>
          </a:p>
        </p:txBody>
      </p:sp>
      <p:grpSp>
        <p:nvGrpSpPr>
          <p:cNvPr id="1134" name="Google Shape;1134;p20"/>
          <p:cNvGrpSpPr/>
          <p:nvPr/>
        </p:nvGrpSpPr>
        <p:grpSpPr>
          <a:xfrm rot="6830105" flipH="1">
            <a:off x="9597383" y="-1577687"/>
            <a:ext cx="3052292" cy="4079712"/>
            <a:chOff x="2215325" y="2417050"/>
            <a:chExt cx="2289250" cy="3059825"/>
          </a:xfrm>
        </p:grpSpPr>
        <p:sp>
          <p:nvSpPr>
            <p:cNvPr id="1135" name="Google Shape;1135;p20"/>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0"/>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0"/>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0"/>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0"/>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0"/>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0"/>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0"/>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0"/>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0"/>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0"/>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0"/>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0"/>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0"/>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0"/>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20"/>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0"/>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0"/>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0"/>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0"/>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0"/>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0"/>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0"/>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0"/>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0"/>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0"/>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0"/>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0"/>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0"/>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0"/>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0"/>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0"/>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7" name="Google Shape;1167;p20"/>
          <p:cNvGrpSpPr/>
          <p:nvPr/>
        </p:nvGrpSpPr>
        <p:grpSpPr>
          <a:xfrm rot="7723506">
            <a:off x="-122739" y="-144073"/>
            <a:ext cx="1671193" cy="1748088"/>
            <a:chOff x="4385625" y="4289775"/>
            <a:chExt cx="983450" cy="1028700"/>
          </a:xfrm>
        </p:grpSpPr>
        <p:sp>
          <p:nvSpPr>
            <p:cNvPr id="1168" name="Google Shape;1168;p20"/>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0"/>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20"/>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20"/>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0"/>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0"/>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74" name="Google Shape;1174;p20"/>
          <p:cNvSpPr/>
          <p:nvPr/>
        </p:nvSpPr>
        <p:spPr>
          <a:xfrm rot="9533728" flipH="1">
            <a:off x="796621" y="72648"/>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75" name="Google Shape;1175;p20"/>
          <p:cNvGrpSpPr/>
          <p:nvPr/>
        </p:nvGrpSpPr>
        <p:grpSpPr>
          <a:xfrm rot="10800000" flipH="1">
            <a:off x="2146574" y="546374"/>
            <a:ext cx="641733" cy="631500"/>
            <a:chOff x="1433950" y="3130850"/>
            <a:chExt cx="481300" cy="473625"/>
          </a:xfrm>
        </p:grpSpPr>
        <p:sp>
          <p:nvSpPr>
            <p:cNvPr id="1176" name="Google Shape;1176;p20"/>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0"/>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0"/>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20"/>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20"/>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20"/>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69483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82"/>
        <p:cNvGrpSpPr/>
        <p:nvPr/>
      </p:nvGrpSpPr>
      <p:grpSpPr>
        <a:xfrm>
          <a:off x="0" y="0"/>
          <a:ext cx="0" cy="0"/>
          <a:chOff x="0" y="0"/>
          <a:chExt cx="0" cy="0"/>
        </a:xfrm>
      </p:grpSpPr>
      <p:sp>
        <p:nvSpPr>
          <p:cNvPr id="1183" name="Google Shape;1183;p21"/>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1184" name="Google Shape;1184;p21"/>
          <p:cNvSpPr txBox="1">
            <a:spLocks noGrp="1"/>
          </p:cNvSpPr>
          <p:nvPr>
            <p:ph type="subTitle" idx="1"/>
          </p:nvPr>
        </p:nvSpPr>
        <p:spPr>
          <a:xfrm>
            <a:off x="950967"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733"/>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r>
              <a:rPr lang="en-US"/>
              <a:t>Click to edit Master subtitle style</a:t>
            </a:r>
            <a:endParaRPr/>
          </a:p>
        </p:txBody>
      </p:sp>
      <p:sp>
        <p:nvSpPr>
          <p:cNvPr id="1185" name="Google Shape;1185;p21"/>
          <p:cNvSpPr txBox="1">
            <a:spLocks noGrp="1"/>
          </p:cNvSpPr>
          <p:nvPr>
            <p:ph type="subTitle" idx="2"/>
          </p:nvPr>
        </p:nvSpPr>
        <p:spPr>
          <a:xfrm>
            <a:off x="6096033" y="1350467"/>
            <a:ext cx="5145200" cy="47052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733"/>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r>
              <a:rPr lang="en-US"/>
              <a:t>Click to edit Master subtitle style</a:t>
            </a:r>
            <a:endParaRPr/>
          </a:p>
        </p:txBody>
      </p:sp>
      <p:grpSp>
        <p:nvGrpSpPr>
          <p:cNvPr id="1186" name="Google Shape;1186;p21"/>
          <p:cNvGrpSpPr/>
          <p:nvPr/>
        </p:nvGrpSpPr>
        <p:grpSpPr>
          <a:xfrm>
            <a:off x="493000" y="242234"/>
            <a:ext cx="641733" cy="631500"/>
            <a:chOff x="1433950" y="3130850"/>
            <a:chExt cx="481300" cy="473625"/>
          </a:xfrm>
        </p:grpSpPr>
        <p:sp>
          <p:nvSpPr>
            <p:cNvPr id="1187" name="Google Shape;1187;p2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2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2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3" name="Google Shape;1193;p21"/>
          <p:cNvGrpSpPr/>
          <p:nvPr/>
        </p:nvGrpSpPr>
        <p:grpSpPr>
          <a:xfrm>
            <a:off x="829934" y="-547616"/>
            <a:ext cx="1190533" cy="1184967"/>
            <a:chOff x="3655725" y="3261075"/>
            <a:chExt cx="892900" cy="888725"/>
          </a:xfrm>
        </p:grpSpPr>
        <p:sp>
          <p:nvSpPr>
            <p:cNvPr id="1194" name="Google Shape;1194;p21"/>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1"/>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1"/>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1"/>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1"/>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21"/>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0" name="Google Shape;1200;p21"/>
          <p:cNvGrpSpPr/>
          <p:nvPr/>
        </p:nvGrpSpPr>
        <p:grpSpPr>
          <a:xfrm rot="-5400000">
            <a:off x="10027667" y="4264134"/>
            <a:ext cx="3052333" cy="4079767"/>
            <a:chOff x="2215325" y="2417050"/>
            <a:chExt cx="2289250" cy="3059825"/>
          </a:xfrm>
        </p:grpSpPr>
        <p:sp>
          <p:nvSpPr>
            <p:cNvPr id="1201" name="Google Shape;1201;p2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2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2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2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2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2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2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2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2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2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2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2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2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2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2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2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2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3" name="Google Shape;1233;p21"/>
          <p:cNvGrpSpPr/>
          <p:nvPr/>
        </p:nvGrpSpPr>
        <p:grpSpPr>
          <a:xfrm rot="-2700000">
            <a:off x="11304191" y="1863055"/>
            <a:ext cx="641727" cy="631493"/>
            <a:chOff x="1433950" y="3130850"/>
            <a:chExt cx="481300" cy="473625"/>
          </a:xfrm>
        </p:grpSpPr>
        <p:sp>
          <p:nvSpPr>
            <p:cNvPr id="1234" name="Google Shape;1234;p2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0" name="Google Shape;1240;p21"/>
          <p:cNvGrpSpPr/>
          <p:nvPr/>
        </p:nvGrpSpPr>
        <p:grpSpPr>
          <a:xfrm>
            <a:off x="11433467" y="1097134"/>
            <a:ext cx="641733" cy="631500"/>
            <a:chOff x="1433950" y="3130850"/>
            <a:chExt cx="481300" cy="473625"/>
          </a:xfrm>
        </p:grpSpPr>
        <p:sp>
          <p:nvSpPr>
            <p:cNvPr id="1241" name="Google Shape;1241;p2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2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2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2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982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950967" y="780288"/>
            <a:ext cx="10290000" cy="3928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r>
              <a:rPr lang="en-US"/>
              <a:t>Click to edit Master title style</a:t>
            </a:r>
            <a:endParaRPr/>
          </a:p>
        </p:txBody>
      </p:sp>
      <p:sp>
        <p:nvSpPr>
          <p:cNvPr id="174" name="Google Shape;174;p4"/>
          <p:cNvSpPr txBox="1">
            <a:spLocks noGrp="1"/>
          </p:cNvSpPr>
          <p:nvPr>
            <p:ph type="body" idx="1"/>
          </p:nvPr>
        </p:nvSpPr>
        <p:spPr>
          <a:xfrm>
            <a:off x="950967" y="1362200"/>
            <a:ext cx="10290000" cy="46660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AutoNum type="arabicPeriod"/>
              <a:defRPr sz="1600"/>
            </a:lvl1pPr>
            <a:lvl2pPr marL="1219170" lvl="1" indent="-440256" rtl="0">
              <a:spcBef>
                <a:spcPts val="0"/>
              </a:spcBef>
              <a:spcAft>
                <a:spcPts val="0"/>
              </a:spcAft>
              <a:buSzPts val="1600"/>
              <a:buAutoNum type="alphaLcPeriod"/>
              <a:defRPr/>
            </a:lvl2pPr>
            <a:lvl3pPr marL="1828754" lvl="2" indent="-440256" rtl="0">
              <a:spcBef>
                <a:spcPts val="0"/>
              </a:spcBef>
              <a:spcAft>
                <a:spcPts val="0"/>
              </a:spcAft>
              <a:buSzPts val="1600"/>
              <a:buAutoNum type="romanLcPeriod"/>
              <a:defRPr/>
            </a:lvl3pPr>
            <a:lvl4pPr marL="2438339" lvl="3" indent="-440256" rtl="0">
              <a:spcBef>
                <a:spcPts val="0"/>
              </a:spcBef>
              <a:spcAft>
                <a:spcPts val="0"/>
              </a:spcAft>
              <a:buSzPts val="1600"/>
              <a:buAutoNum type="arabicPeriod"/>
              <a:defRPr/>
            </a:lvl4pPr>
            <a:lvl5pPr marL="3047924" lvl="4" indent="-440256" rtl="0">
              <a:spcBef>
                <a:spcPts val="0"/>
              </a:spcBef>
              <a:spcAft>
                <a:spcPts val="0"/>
              </a:spcAft>
              <a:buSzPts val="1600"/>
              <a:buAutoNum type="alphaLcPeriod"/>
              <a:defRPr/>
            </a:lvl5pPr>
            <a:lvl6pPr marL="3657509" lvl="5" indent="-440256" rtl="0">
              <a:spcBef>
                <a:spcPts val="0"/>
              </a:spcBef>
              <a:spcAft>
                <a:spcPts val="0"/>
              </a:spcAft>
              <a:buSzPts val="1600"/>
              <a:buAutoNum type="romanLcPeriod"/>
              <a:defRPr/>
            </a:lvl6pPr>
            <a:lvl7pPr marL="4267093" lvl="6" indent="-440256" rtl="0">
              <a:spcBef>
                <a:spcPts val="0"/>
              </a:spcBef>
              <a:spcAft>
                <a:spcPts val="0"/>
              </a:spcAft>
              <a:buSzPts val="1600"/>
              <a:buAutoNum type="arabicPeriod"/>
              <a:defRPr/>
            </a:lvl7pPr>
            <a:lvl8pPr marL="4876678" lvl="7" indent="-440256" rtl="0">
              <a:spcBef>
                <a:spcPts val="0"/>
              </a:spcBef>
              <a:spcAft>
                <a:spcPts val="0"/>
              </a:spcAft>
              <a:buSzPts val="1600"/>
              <a:buAutoNum type="alphaLcPeriod"/>
              <a:defRPr/>
            </a:lvl8pPr>
            <a:lvl9pPr marL="5486263" lvl="8" indent="-440256" rtl="0">
              <a:spcBef>
                <a:spcPts val="0"/>
              </a:spcBef>
              <a:spcAft>
                <a:spcPts val="0"/>
              </a:spcAft>
              <a:buSzPts val="1600"/>
              <a:buAutoNum type="romanLcPeriod"/>
              <a:defRPr/>
            </a:lvl9pPr>
          </a:lstStyle>
          <a:p>
            <a:pPr lvl="0"/>
            <a:r>
              <a:rPr lang="en-US"/>
              <a:t>Click to edit Master text styles</a:t>
            </a:r>
          </a:p>
        </p:txBody>
      </p:sp>
      <p:grpSp>
        <p:nvGrpSpPr>
          <p:cNvPr id="175" name="Google Shape;175;p4"/>
          <p:cNvGrpSpPr/>
          <p:nvPr/>
        </p:nvGrpSpPr>
        <p:grpSpPr>
          <a:xfrm rot="-5400000">
            <a:off x="4744467" y="-2974866"/>
            <a:ext cx="3052333" cy="4079767"/>
            <a:chOff x="2215325" y="2417050"/>
            <a:chExt cx="2289250" cy="3059825"/>
          </a:xfrm>
        </p:grpSpPr>
        <p:sp>
          <p:nvSpPr>
            <p:cNvPr id="176" name="Google Shape;176;p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4"/>
          <p:cNvGrpSpPr/>
          <p:nvPr/>
        </p:nvGrpSpPr>
        <p:grpSpPr>
          <a:xfrm rot="-2085203" flipH="1">
            <a:off x="10587181" y="63674"/>
            <a:ext cx="1598019" cy="1658669"/>
            <a:chOff x="238125" y="3112025"/>
            <a:chExt cx="716000" cy="743175"/>
          </a:xfrm>
        </p:grpSpPr>
        <p:sp>
          <p:nvSpPr>
            <p:cNvPr id="209" name="Google Shape;209;p4"/>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2" name="Google Shape;212;p4"/>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4"/>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4" name="Google Shape;214;p4"/>
          <p:cNvGrpSpPr/>
          <p:nvPr/>
        </p:nvGrpSpPr>
        <p:grpSpPr>
          <a:xfrm rot="-2700000">
            <a:off x="11157558" y="3903788"/>
            <a:ext cx="641727" cy="631493"/>
            <a:chOff x="1433950" y="3130850"/>
            <a:chExt cx="481300" cy="473625"/>
          </a:xfrm>
        </p:grpSpPr>
        <p:sp>
          <p:nvSpPr>
            <p:cNvPr id="215" name="Google Shape;215;p4"/>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1" name="Google Shape;221;p4"/>
          <p:cNvGrpSpPr/>
          <p:nvPr/>
        </p:nvGrpSpPr>
        <p:grpSpPr>
          <a:xfrm rot="3748678">
            <a:off x="4754385" y="5923453"/>
            <a:ext cx="2683233" cy="2949015"/>
            <a:chOff x="5348750" y="2347100"/>
            <a:chExt cx="1108500" cy="1218300"/>
          </a:xfrm>
        </p:grpSpPr>
        <p:sp>
          <p:nvSpPr>
            <p:cNvPr id="222" name="Google Shape;222;p4"/>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4"/>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4"/>
          <p:cNvGrpSpPr/>
          <p:nvPr/>
        </p:nvGrpSpPr>
        <p:grpSpPr>
          <a:xfrm>
            <a:off x="235267" y="5919033"/>
            <a:ext cx="505200" cy="629667"/>
            <a:chOff x="2459875" y="3181675"/>
            <a:chExt cx="378900" cy="472250"/>
          </a:xfrm>
        </p:grpSpPr>
        <p:sp>
          <p:nvSpPr>
            <p:cNvPr id="238" name="Google Shape;238;p4"/>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4"/>
          <p:cNvGrpSpPr/>
          <p:nvPr/>
        </p:nvGrpSpPr>
        <p:grpSpPr>
          <a:xfrm rot="3076494" flipH="1">
            <a:off x="-404713" y="-285507"/>
            <a:ext cx="1671193" cy="1748088"/>
            <a:chOff x="4385625" y="4289775"/>
            <a:chExt cx="983450" cy="1028700"/>
          </a:xfrm>
        </p:grpSpPr>
        <p:sp>
          <p:nvSpPr>
            <p:cNvPr id="242" name="Google Shape;242;p4"/>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46650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247"/>
        <p:cNvGrpSpPr/>
        <p:nvPr/>
      </p:nvGrpSpPr>
      <p:grpSpPr>
        <a:xfrm>
          <a:off x="0" y="0"/>
          <a:ext cx="0" cy="0"/>
          <a:chOff x="0" y="0"/>
          <a:chExt cx="0" cy="0"/>
        </a:xfrm>
      </p:grpSpPr>
      <p:sp>
        <p:nvSpPr>
          <p:cNvPr id="1248" name="Google Shape;1248;p22"/>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1249" name="Google Shape;1249;p22"/>
          <p:cNvSpPr txBox="1">
            <a:spLocks noGrp="1"/>
          </p:cNvSpPr>
          <p:nvPr>
            <p:ph type="subTitle" idx="1"/>
          </p:nvPr>
        </p:nvSpPr>
        <p:spPr>
          <a:xfrm>
            <a:off x="1170067" y="44159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250" name="Google Shape;1250;p22"/>
          <p:cNvSpPr txBox="1">
            <a:spLocks noGrp="1"/>
          </p:cNvSpPr>
          <p:nvPr>
            <p:ph type="subTitle" idx="2"/>
          </p:nvPr>
        </p:nvSpPr>
        <p:spPr>
          <a:xfrm>
            <a:off x="949067" y="48850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251" name="Google Shape;1251;p22"/>
          <p:cNvSpPr txBox="1">
            <a:spLocks noGrp="1"/>
          </p:cNvSpPr>
          <p:nvPr>
            <p:ph type="subTitle" idx="3"/>
          </p:nvPr>
        </p:nvSpPr>
        <p:spPr>
          <a:xfrm>
            <a:off x="3925967" y="44159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252" name="Google Shape;1252;p22"/>
          <p:cNvSpPr txBox="1">
            <a:spLocks noGrp="1"/>
          </p:cNvSpPr>
          <p:nvPr>
            <p:ph type="subTitle" idx="4"/>
          </p:nvPr>
        </p:nvSpPr>
        <p:spPr>
          <a:xfrm>
            <a:off x="3704967" y="4885036"/>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253" name="Google Shape;1253;p22"/>
          <p:cNvSpPr txBox="1">
            <a:spLocks noGrp="1"/>
          </p:cNvSpPr>
          <p:nvPr>
            <p:ph type="subTitle" idx="5"/>
          </p:nvPr>
        </p:nvSpPr>
        <p:spPr>
          <a:xfrm>
            <a:off x="957100" y="2204033"/>
            <a:ext cx="5145200" cy="81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en-US"/>
              <a:t>Click to edit Master subtitle style</a:t>
            </a:r>
            <a:endParaRPr/>
          </a:p>
        </p:txBody>
      </p:sp>
      <p:grpSp>
        <p:nvGrpSpPr>
          <p:cNvPr id="1254" name="Google Shape;1254;p22"/>
          <p:cNvGrpSpPr/>
          <p:nvPr/>
        </p:nvGrpSpPr>
        <p:grpSpPr>
          <a:xfrm rot="2085203">
            <a:off x="9867169" y="-342727"/>
            <a:ext cx="1598019" cy="1658669"/>
            <a:chOff x="238125" y="3112025"/>
            <a:chExt cx="716000" cy="743175"/>
          </a:xfrm>
        </p:grpSpPr>
        <p:sp>
          <p:nvSpPr>
            <p:cNvPr id="1255" name="Google Shape;1255;p2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2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8" name="Google Shape;1258;p22"/>
          <p:cNvSpPr/>
          <p:nvPr/>
        </p:nvSpPr>
        <p:spPr>
          <a:xfrm rot="1005388" flipH="1">
            <a:off x="11694581" y="-117571"/>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9" name="Google Shape;1259;p22"/>
          <p:cNvGrpSpPr/>
          <p:nvPr/>
        </p:nvGrpSpPr>
        <p:grpSpPr>
          <a:xfrm rot="-5400000">
            <a:off x="-475233" y="-1895366"/>
            <a:ext cx="3052333" cy="4079767"/>
            <a:chOff x="2215325" y="2417050"/>
            <a:chExt cx="2289250" cy="3059825"/>
          </a:xfrm>
        </p:grpSpPr>
        <p:sp>
          <p:nvSpPr>
            <p:cNvPr id="1260" name="Google Shape;1260;p2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2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2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2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2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2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2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2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2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2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2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2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2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2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2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2" name="Google Shape;1292;p22"/>
          <p:cNvGrpSpPr/>
          <p:nvPr/>
        </p:nvGrpSpPr>
        <p:grpSpPr>
          <a:xfrm>
            <a:off x="11448667" y="6084234"/>
            <a:ext cx="641733" cy="631500"/>
            <a:chOff x="1433950" y="3130850"/>
            <a:chExt cx="481300" cy="473625"/>
          </a:xfrm>
        </p:grpSpPr>
        <p:sp>
          <p:nvSpPr>
            <p:cNvPr id="1293" name="Google Shape;1293;p2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2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21434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99"/>
        <p:cNvGrpSpPr/>
        <p:nvPr/>
      </p:nvGrpSpPr>
      <p:grpSpPr>
        <a:xfrm>
          <a:off x="0" y="0"/>
          <a:ext cx="0" cy="0"/>
          <a:chOff x="0" y="0"/>
          <a:chExt cx="0" cy="0"/>
        </a:xfrm>
      </p:grpSpPr>
      <p:sp>
        <p:nvSpPr>
          <p:cNvPr id="1300" name="Google Shape;1300;p23"/>
          <p:cNvSpPr txBox="1">
            <a:spLocks noGrp="1"/>
          </p:cNvSpPr>
          <p:nvPr>
            <p:ph type="subTitle" idx="1"/>
          </p:nvPr>
        </p:nvSpPr>
        <p:spPr>
          <a:xfrm>
            <a:off x="1324761" y="3645408"/>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lvl1pPr>
            <a:lvl2pPr lvl="1" algn="ctr" rtl="0">
              <a:lnSpc>
                <a:spcPct val="100000"/>
              </a:lnSpc>
              <a:spcBef>
                <a:spcPts val="0"/>
              </a:spcBef>
              <a:spcAft>
                <a:spcPts val="0"/>
              </a:spcAft>
              <a:buNone/>
              <a:defRPr sz="2667" b="1"/>
            </a:lvl2pPr>
            <a:lvl3pPr lvl="2" algn="ctr" rtl="0">
              <a:lnSpc>
                <a:spcPct val="100000"/>
              </a:lnSpc>
              <a:spcBef>
                <a:spcPts val="0"/>
              </a:spcBef>
              <a:spcAft>
                <a:spcPts val="0"/>
              </a:spcAft>
              <a:buNone/>
              <a:defRPr sz="2667" b="1"/>
            </a:lvl3pPr>
            <a:lvl4pPr lvl="3" algn="ctr" rtl="0">
              <a:lnSpc>
                <a:spcPct val="100000"/>
              </a:lnSpc>
              <a:spcBef>
                <a:spcPts val="0"/>
              </a:spcBef>
              <a:spcAft>
                <a:spcPts val="0"/>
              </a:spcAft>
              <a:buNone/>
              <a:defRPr sz="2667" b="1"/>
            </a:lvl4pPr>
            <a:lvl5pPr lvl="4" algn="ctr" rtl="0">
              <a:lnSpc>
                <a:spcPct val="100000"/>
              </a:lnSpc>
              <a:spcBef>
                <a:spcPts val="0"/>
              </a:spcBef>
              <a:spcAft>
                <a:spcPts val="0"/>
              </a:spcAft>
              <a:buNone/>
              <a:defRPr sz="2667" b="1"/>
            </a:lvl5pPr>
            <a:lvl6pPr lvl="5" algn="ctr" rtl="0">
              <a:lnSpc>
                <a:spcPct val="100000"/>
              </a:lnSpc>
              <a:spcBef>
                <a:spcPts val="0"/>
              </a:spcBef>
              <a:spcAft>
                <a:spcPts val="0"/>
              </a:spcAft>
              <a:buNone/>
              <a:defRPr sz="2667" b="1"/>
            </a:lvl6pPr>
            <a:lvl7pPr lvl="6" algn="ctr" rtl="0">
              <a:lnSpc>
                <a:spcPct val="100000"/>
              </a:lnSpc>
              <a:spcBef>
                <a:spcPts val="0"/>
              </a:spcBef>
              <a:spcAft>
                <a:spcPts val="0"/>
              </a:spcAft>
              <a:buNone/>
              <a:defRPr sz="2667" b="1"/>
            </a:lvl7pPr>
            <a:lvl8pPr lvl="7" algn="ctr" rtl="0">
              <a:lnSpc>
                <a:spcPct val="100000"/>
              </a:lnSpc>
              <a:spcBef>
                <a:spcPts val="0"/>
              </a:spcBef>
              <a:spcAft>
                <a:spcPts val="0"/>
              </a:spcAft>
              <a:buNone/>
              <a:defRPr sz="2667" b="1"/>
            </a:lvl8pPr>
            <a:lvl9pPr lvl="8" algn="ctr" rtl="0">
              <a:lnSpc>
                <a:spcPct val="100000"/>
              </a:lnSpc>
              <a:spcBef>
                <a:spcPts val="0"/>
              </a:spcBef>
              <a:spcAft>
                <a:spcPts val="0"/>
              </a:spcAft>
              <a:buNone/>
              <a:defRPr sz="2667" b="1"/>
            </a:lvl9pPr>
          </a:lstStyle>
          <a:p>
            <a:r>
              <a:rPr lang="en-US"/>
              <a:t>Click to edit Master subtitle style</a:t>
            </a:r>
            <a:endParaRPr/>
          </a:p>
        </p:txBody>
      </p:sp>
      <p:sp>
        <p:nvSpPr>
          <p:cNvPr id="1301" name="Google Shape;1301;p23"/>
          <p:cNvSpPr txBox="1">
            <a:spLocks noGrp="1"/>
          </p:cNvSpPr>
          <p:nvPr>
            <p:ph type="subTitle" idx="2"/>
          </p:nvPr>
        </p:nvSpPr>
        <p:spPr>
          <a:xfrm>
            <a:off x="1324761" y="4169671"/>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1302" name="Google Shape;1302;p23"/>
          <p:cNvSpPr txBox="1">
            <a:spLocks noGrp="1"/>
          </p:cNvSpPr>
          <p:nvPr>
            <p:ph type="subTitle" idx="3"/>
          </p:nvPr>
        </p:nvSpPr>
        <p:spPr>
          <a:xfrm>
            <a:off x="4754761" y="3645408"/>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lvl1pPr>
            <a:lvl2pPr lvl="1" algn="ctr" rtl="0">
              <a:lnSpc>
                <a:spcPct val="100000"/>
              </a:lnSpc>
              <a:spcBef>
                <a:spcPts val="0"/>
              </a:spcBef>
              <a:spcAft>
                <a:spcPts val="0"/>
              </a:spcAft>
              <a:buNone/>
              <a:defRPr sz="2667" b="1"/>
            </a:lvl2pPr>
            <a:lvl3pPr lvl="2" algn="ctr" rtl="0">
              <a:lnSpc>
                <a:spcPct val="100000"/>
              </a:lnSpc>
              <a:spcBef>
                <a:spcPts val="0"/>
              </a:spcBef>
              <a:spcAft>
                <a:spcPts val="0"/>
              </a:spcAft>
              <a:buNone/>
              <a:defRPr sz="2667" b="1"/>
            </a:lvl3pPr>
            <a:lvl4pPr lvl="3" algn="ctr" rtl="0">
              <a:lnSpc>
                <a:spcPct val="100000"/>
              </a:lnSpc>
              <a:spcBef>
                <a:spcPts val="0"/>
              </a:spcBef>
              <a:spcAft>
                <a:spcPts val="0"/>
              </a:spcAft>
              <a:buNone/>
              <a:defRPr sz="2667" b="1"/>
            </a:lvl4pPr>
            <a:lvl5pPr lvl="4" algn="ctr" rtl="0">
              <a:lnSpc>
                <a:spcPct val="100000"/>
              </a:lnSpc>
              <a:spcBef>
                <a:spcPts val="0"/>
              </a:spcBef>
              <a:spcAft>
                <a:spcPts val="0"/>
              </a:spcAft>
              <a:buNone/>
              <a:defRPr sz="2667" b="1"/>
            </a:lvl5pPr>
            <a:lvl6pPr lvl="5" algn="ctr" rtl="0">
              <a:lnSpc>
                <a:spcPct val="100000"/>
              </a:lnSpc>
              <a:spcBef>
                <a:spcPts val="0"/>
              </a:spcBef>
              <a:spcAft>
                <a:spcPts val="0"/>
              </a:spcAft>
              <a:buNone/>
              <a:defRPr sz="2667" b="1"/>
            </a:lvl6pPr>
            <a:lvl7pPr lvl="6" algn="ctr" rtl="0">
              <a:lnSpc>
                <a:spcPct val="100000"/>
              </a:lnSpc>
              <a:spcBef>
                <a:spcPts val="0"/>
              </a:spcBef>
              <a:spcAft>
                <a:spcPts val="0"/>
              </a:spcAft>
              <a:buNone/>
              <a:defRPr sz="2667" b="1"/>
            </a:lvl7pPr>
            <a:lvl8pPr lvl="7" algn="ctr" rtl="0">
              <a:lnSpc>
                <a:spcPct val="100000"/>
              </a:lnSpc>
              <a:spcBef>
                <a:spcPts val="0"/>
              </a:spcBef>
              <a:spcAft>
                <a:spcPts val="0"/>
              </a:spcAft>
              <a:buNone/>
              <a:defRPr sz="2667" b="1"/>
            </a:lvl8pPr>
            <a:lvl9pPr lvl="8" algn="ctr" rtl="0">
              <a:lnSpc>
                <a:spcPct val="100000"/>
              </a:lnSpc>
              <a:spcBef>
                <a:spcPts val="0"/>
              </a:spcBef>
              <a:spcAft>
                <a:spcPts val="0"/>
              </a:spcAft>
              <a:buNone/>
              <a:defRPr sz="2667" b="1"/>
            </a:lvl9pPr>
          </a:lstStyle>
          <a:p>
            <a:r>
              <a:rPr lang="en-US"/>
              <a:t>Click to edit Master subtitle style</a:t>
            </a:r>
            <a:endParaRPr/>
          </a:p>
        </p:txBody>
      </p:sp>
      <p:sp>
        <p:nvSpPr>
          <p:cNvPr id="1303" name="Google Shape;1303;p23"/>
          <p:cNvSpPr txBox="1">
            <a:spLocks noGrp="1"/>
          </p:cNvSpPr>
          <p:nvPr>
            <p:ph type="subTitle" idx="4"/>
          </p:nvPr>
        </p:nvSpPr>
        <p:spPr>
          <a:xfrm>
            <a:off x="4754761" y="4169664"/>
            <a:ext cx="26824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1304" name="Google Shape;1304;p23"/>
          <p:cNvSpPr txBox="1">
            <a:spLocks noGrp="1"/>
          </p:cNvSpPr>
          <p:nvPr>
            <p:ph type="subTitle" idx="5"/>
          </p:nvPr>
        </p:nvSpPr>
        <p:spPr>
          <a:xfrm>
            <a:off x="8184761" y="3645408"/>
            <a:ext cx="2682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667" b="1"/>
            </a:lvl1pPr>
            <a:lvl2pPr lvl="1" algn="ctr" rtl="0">
              <a:lnSpc>
                <a:spcPct val="100000"/>
              </a:lnSpc>
              <a:spcBef>
                <a:spcPts val="0"/>
              </a:spcBef>
              <a:spcAft>
                <a:spcPts val="0"/>
              </a:spcAft>
              <a:buNone/>
              <a:defRPr sz="2667" b="1"/>
            </a:lvl2pPr>
            <a:lvl3pPr lvl="2" algn="ctr" rtl="0">
              <a:lnSpc>
                <a:spcPct val="100000"/>
              </a:lnSpc>
              <a:spcBef>
                <a:spcPts val="0"/>
              </a:spcBef>
              <a:spcAft>
                <a:spcPts val="0"/>
              </a:spcAft>
              <a:buNone/>
              <a:defRPr sz="2667" b="1"/>
            </a:lvl3pPr>
            <a:lvl4pPr lvl="3" algn="ctr" rtl="0">
              <a:lnSpc>
                <a:spcPct val="100000"/>
              </a:lnSpc>
              <a:spcBef>
                <a:spcPts val="0"/>
              </a:spcBef>
              <a:spcAft>
                <a:spcPts val="0"/>
              </a:spcAft>
              <a:buNone/>
              <a:defRPr sz="2667" b="1"/>
            </a:lvl4pPr>
            <a:lvl5pPr lvl="4" algn="ctr" rtl="0">
              <a:lnSpc>
                <a:spcPct val="100000"/>
              </a:lnSpc>
              <a:spcBef>
                <a:spcPts val="0"/>
              </a:spcBef>
              <a:spcAft>
                <a:spcPts val="0"/>
              </a:spcAft>
              <a:buNone/>
              <a:defRPr sz="2667" b="1"/>
            </a:lvl5pPr>
            <a:lvl6pPr lvl="5" algn="ctr" rtl="0">
              <a:lnSpc>
                <a:spcPct val="100000"/>
              </a:lnSpc>
              <a:spcBef>
                <a:spcPts val="0"/>
              </a:spcBef>
              <a:spcAft>
                <a:spcPts val="0"/>
              </a:spcAft>
              <a:buNone/>
              <a:defRPr sz="2667" b="1"/>
            </a:lvl6pPr>
            <a:lvl7pPr lvl="6" algn="ctr" rtl="0">
              <a:lnSpc>
                <a:spcPct val="100000"/>
              </a:lnSpc>
              <a:spcBef>
                <a:spcPts val="0"/>
              </a:spcBef>
              <a:spcAft>
                <a:spcPts val="0"/>
              </a:spcAft>
              <a:buNone/>
              <a:defRPr sz="2667" b="1"/>
            </a:lvl7pPr>
            <a:lvl8pPr lvl="7" algn="ctr" rtl="0">
              <a:lnSpc>
                <a:spcPct val="100000"/>
              </a:lnSpc>
              <a:spcBef>
                <a:spcPts val="0"/>
              </a:spcBef>
              <a:spcAft>
                <a:spcPts val="0"/>
              </a:spcAft>
              <a:buNone/>
              <a:defRPr sz="2667" b="1"/>
            </a:lvl8pPr>
            <a:lvl9pPr lvl="8" algn="ctr" rtl="0">
              <a:lnSpc>
                <a:spcPct val="100000"/>
              </a:lnSpc>
              <a:spcBef>
                <a:spcPts val="0"/>
              </a:spcBef>
              <a:spcAft>
                <a:spcPts val="0"/>
              </a:spcAft>
              <a:buNone/>
              <a:defRPr sz="2667" b="1"/>
            </a:lvl9pPr>
          </a:lstStyle>
          <a:p>
            <a:r>
              <a:rPr lang="en-US"/>
              <a:t>Click to edit Master subtitle style</a:t>
            </a:r>
            <a:endParaRPr/>
          </a:p>
        </p:txBody>
      </p:sp>
      <p:sp>
        <p:nvSpPr>
          <p:cNvPr id="1305" name="Google Shape;1305;p23"/>
          <p:cNvSpPr txBox="1">
            <a:spLocks noGrp="1"/>
          </p:cNvSpPr>
          <p:nvPr>
            <p:ph type="subTitle" idx="6"/>
          </p:nvPr>
        </p:nvSpPr>
        <p:spPr>
          <a:xfrm>
            <a:off x="7997968" y="4169667"/>
            <a:ext cx="3056000" cy="48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n-US"/>
              <a:t>Click to edit Master subtitle style</a:t>
            </a:r>
            <a:endParaRPr/>
          </a:p>
        </p:txBody>
      </p:sp>
      <p:sp>
        <p:nvSpPr>
          <p:cNvPr id="1306" name="Google Shape;1306;p23"/>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grpSp>
        <p:nvGrpSpPr>
          <p:cNvPr id="1307" name="Google Shape;1307;p23"/>
          <p:cNvGrpSpPr/>
          <p:nvPr/>
        </p:nvGrpSpPr>
        <p:grpSpPr>
          <a:xfrm rot="-5400000">
            <a:off x="-830833" y="-2080733"/>
            <a:ext cx="3052333" cy="4079767"/>
            <a:chOff x="2215325" y="2417050"/>
            <a:chExt cx="2289250" cy="3059825"/>
          </a:xfrm>
        </p:grpSpPr>
        <p:sp>
          <p:nvSpPr>
            <p:cNvPr id="1308" name="Google Shape;1308;p2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2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2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2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2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2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2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2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2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2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2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0" name="Google Shape;1340;p23"/>
          <p:cNvGrpSpPr/>
          <p:nvPr/>
        </p:nvGrpSpPr>
        <p:grpSpPr>
          <a:xfrm rot="-5400000">
            <a:off x="9938767" y="4162534"/>
            <a:ext cx="3052333" cy="4079767"/>
            <a:chOff x="2215325" y="2417050"/>
            <a:chExt cx="2289250" cy="3059825"/>
          </a:xfrm>
        </p:grpSpPr>
        <p:sp>
          <p:nvSpPr>
            <p:cNvPr id="1341" name="Google Shape;1341;p23"/>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3"/>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23"/>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23"/>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3"/>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3"/>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3"/>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23"/>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23"/>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3"/>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3"/>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3"/>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3"/>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3"/>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23"/>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23"/>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3"/>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3"/>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23"/>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23"/>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23"/>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23"/>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23"/>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3"/>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3"/>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3"/>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3"/>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3"/>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23"/>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23"/>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3"/>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3"/>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3" name="Google Shape;1373;p23"/>
          <p:cNvGrpSpPr/>
          <p:nvPr/>
        </p:nvGrpSpPr>
        <p:grpSpPr>
          <a:xfrm rot="-2085203" flipH="1">
            <a:off x="10587181" y="63674"/>
            <a:ext cx="1598019" cy="1658669"/>
            <a:chOff x="238125" y="3112025"/>
            <a:chExt cx="716000" cy="743175"/>
          </a:xfrm>
        </p:grpSpPr>
        <p:sp>
          <p:nvSpPr>
            <p:cNvPr id="1374" name="Google Shape;1374;p23"/>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23"/>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3"/>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7" name="Google Shape;1377;p23"/>
          <p:cNvGrpSpPr/>
          <p:nvPr/>
        </p:nvGrpSpPr>
        <p:grpSpPr>
          <a:xfrm>
            <a:off x="11369967" y="1692634"/>
            <a:ext cx="641733" cy="631500"/>
            <a:chOff x="1433950" y="3130850"/>
            <a:chExt cx="481300" cy="473625"/>
          </a:xfrm>
        </p:grpSpPr>
        <p:sp>
          <p:nvSpPr>
            <p:cNvPr id="1378" name="Google Shape;1378;p23"/>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23"/>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23"/>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23"/>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23"/>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23"/>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4" name="Google Shape;1384;p23"/>
          <p:cNvGrpSpPr/>
          <p:nvPr/>
        </p:nvGrpSpPr>
        <p:grpSpPr>
          <a:xfrm rot="7247596">
            <a:off x="-1149688" y="5009226"/>
            <a:ext cx="2683221" cy="2949001"/>
            <a:chOff x="5348750" y="2347100"/>
            <a:chExt cx="1108500" cy="1218300"/>
          </a:xfrm>
        </p:grpSpPr>
        <p:sp>
          <p:nvSpPr>
            <p:cNvPr id="1385" name="Google Shape;1385;p23"/>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23"/>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3"/>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3"/>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3"/>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3"/>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3"/>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3"/>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23"/>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3"/>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3"/>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3"/>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23"/>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23"/>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23"/>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0" name="Google Shape;1400;p23"/>
          <p:cNvGrpSpPr/>
          <p:nvPr/>
        </p:nvGrpSpPr>
        <p:grpSpPr>
          <a:xfrm>
            <a:off x="1549310" y="5792159"/>
            <a:ext cx="1671209" cy="1748104"/>
            <a:chOff x="4385625" y="4289775"/>
            <a:chExt cx="983450" cy="1028700"/>
          </a:xfrm>
        </p:grpSpPr>
        <p:sp>
          <p:nvSpPr>
            <p:cNvPr id="1401" name="Google Shape;1401;p23"/>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23"/>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3"/>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3"/>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3"/>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3"/>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64544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407"/>
        <p:cNvGrpSpPr/>
        <p:nvPr/>
      </p:nvGrpSpPr>
      <p:grpSpPr>
        <a:xfrm>
          <a:off x="0" y="0"/>
          <a:ext cx="0" cy="0"/>
          <a:chOff x="0" y="0"/>
          <a:chExt cx="0" cy="0"/>
        </a:xfrm>
      </p:grpSpPr>
      <p:sp>
        <p:nvSpPr>
          <p:cNvPr id="1408" name="Google Shape;1408;p24"/>
          <p:cNvSpPr txBox="1">
            <a:spLocks noGrp="1"/>
          </p:cNvSpPr>
          <p:nvPr>
            <p:ph type="subTitle" idx="1"/>
          </p:nvPr>
        </p:nvSpPr>
        <p:spPr>
          <a:xfrm>
            <a:off x="8057719" y="1587600"/>
            <a:ext cx="26824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lvl1pPr>
            <a:lvl2pPr lvl="1" rtl="0">
              <a:lnSpc>
                <a:spcPct val="100000"/>
              </a:lnSpc>
              <a:spcBef>
                <a:spcPts val="0"/>
              </a:spcBef>
              <a:spcAft>
                <a:spcPts val="0"/>
              </a:spcAft>
              <a:buNone/>
              <a:defRPr sz="2667" b="1"/>
            </a:lvl2pPr>
            <a:lvl3pPr lvl="2" rtl="0">
              <a:lnSpc>
                <a:spcPct val="100000"/>
              </a:lnSpc>
              <a:spcBef>
                <a:spcPts val="0"/>
              </a:spcBef>
              <a:spcAft>
                <a:spcPts val="0"/>
              </a:spcAft>
              <a:buNone/>
              <a:defRPr sz="2667" b="1"/>
            </a:lvl3pPr>
            <a:lvl4pPr lvl="3" rtl="0">
              <a:lnSpc>
                <a:spcPct val="100000"/>
              </a:lnSpc>
              <a:spcBef>
                <a:spcPts val="0"/>
              </a:spcBef>
              <a:spcAft>
                <a:spcPts val="0"/>
              </a:spcAft>
              <a:buNone/>
              <a:defRPr sz="2667" b="1"/>
            </a:lvl4pPr>
            <a:lvl5pPr lvl="4" rtl="0">
              <a:lnSpc>
                <a:spcPct val="100000"/>
              </a:lnSpc>
              <a:spcBef>
                <a:spcPts val="0"/>
              </a:spcBef>
              <a:spcAft>
                <a:spcPts val="0"/>
              </a:spcAft>
              <a:buNone/>
              <a:defRPr sz="2667" b="1"/>
            </a:lvl5pPr>
            <a:lvl6pPr lvl="5" rtl="0">
              <a:lnSpc>
                <a:spcPct val="100000"/>
              </a:lnSpc>
              <a:spcBef>
                <a:spcPts val="0"/>
              </a:spcBef>
              <a:spcAft>
                <a:spcPts val="0"/>
              </a:spcAft>
              <a:buNone/>
              <a:defRPr sz="2667" b="1"/>
            </a:lvl6pPr>
            <a:lvl7pPr lvl="6" rtl="0">
              <a:lnSpc>
                <a:spcPct val="100000"/>
              </a:lnSpc>
              <a:spcBef>
                <a:spcPts val="0"/>
              </a:spcBef>
              <a:spcAft>
                <a:spcPts val="0"/>
              </a:spcAft>
              <a:buNone/>
              <a:defRPr sz="2667" b="1"/>
            </a:lvl7pPr>
            <a:lvl8pPr lvl="7" rtl="0">
              <a:lnSpc>
                <a:spcPct val="100000"/>
              </a:lnSpc>
              <a:spcBef>
                <a:spcPts val="0"/>
              </a:spcBef>
              <a:spcAft>
                <a:spcPts val="0"/>
              </a:spcAft>
              <a:buNone/>
              <a:defRPr sz="2667" b="1"/>
            </a:lvl8pPr>
            <a:lvl9pPr lvl="8" rtl="0">
              <a:lnSpc>
                <a:spcPct val="100000"/>
              </a:lnSpc>
              <a:spcBef>
                <a:spcPts val="0"/>
              </a:spcBef>
              <a:spcAft>
                <a:spcPts val="0"/>
              </a:spcAft>
              <a:buNone/>
              <a:defRPr sz="2667" b="1"/>
            </a:lvl9pPr>
          </a:lstStyle>
          <a:p>
            <a:r>
              <a:rPr lang="en-US"/>
              <a:t>Click to edit Master subtitle style</a:t>
            </a:r>
            <a:endParaRPr/>
          </a:p>
        </p:txBody>
      </p:sp>
      <p:sp>
        <p:nvSpPr>
          <p:cNvPr id="1409" name="Google Shape;1409;p24"/>
          <p:cNvSpPr txBox="1">
            <a:spLocks noGrp="1"/>
          </p:cNvSpPr>
          <p:nvPr>
            <p:ph type="subTitle" idx="2"/>
          </p:nvPr>
        </p:nvSpPr>
        <p:spPr>
          <a:xfrm>
            <a:off x="8057732" y="2141200"/>
            <a:ext cx="2330400" cy="4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1410" name="Google Shape;1410;p24"/>
          <p:cNvSpPr txBox="1">
            <a:spLocks noGrp="1"/>
          </p:cNvSpPr>
          <p:nvPr>
            <p:ph type="subTitle" idx="3"/>
          </p:nvPr>
        </p:nvSpPr>
        <p:spPr>
          <a:xfrm>
            <a:off x="8057719" y="3213200"/>
            <a:ext cx="26824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lvl1pPr>
            <a:lvl2pPr lvl="1" rtl="0">
              <a:lnSpc>
                <a:spcPct val="100000"/>
              </a:lnSpc>
              <a:spcBef>
                <a:spcPts val="0"/>
              </a:spcBef>
              <a:spcAft>
                <a:spcPts val="0"/>
              </a:spcAft>
              <a:buNone/>
              <a:defRPr sz="2667" b="1"/>
            </a:lvl2pPr>
            <a:lvl3pPr lvl="2" rtl="0">
              <a:lnSpc>
                <a:spcPct val="100000"/>
              </a:lnSpc>
              <a:spcBef>
                <a:spcPts val="0"/>
              </a:spcBef>
              <a:spcAft>
                <a:spcPts val="0"/>
              </a:spcAft>
              <a:buNone/>
              <a:defRPr sz="2667" b="1"/>
            </a:lvl3pPr>
            <a:lvl4pPr lvl="3" rtl="0">
              <a:lnSpc>
                <a:spcPct val="100000"/>
              </a:lnSpc>
              <a:spcBef>
                <a:spcPts val="0"/>
              </a:spcBef>
              <a:spcAft>
                <a:spcPts val="0"/>
              </a:spcAft>
              <a:buNone/>
              <a:defRPr sz="2667" b="1"/>
            </a:lvl4pPr>
            <a:lvl5pPr lvl="4" rtl="0">
              <a:lnSpc>
                <a:spcPct val="100000"/>
              </a:lnSpc>
              <a:spcBef>
                <a:spcPts val="0"/>
              </a:spcBef>
              <a:spcAft>
                <a:spcPts val="0"/>
              </a:spcAft>
              <a:buNone/>
              <a:defRPr sz="2667" b="1"/>
            </a:lvl5pPr>
            <a:lvl6pPr lvl="5" rtl="0">
              <a:lnSpc>
                <a:spcPct val="100000"/>
              </a:lnSpc>
              <a:spcBef>
                <a:spcPts val="0"/>
              </a:spcBef>
              <a:spcAft>
                <a:spcPts val="0"/>
              </a:spcAft>
              <a:buNone/>
              <a:defRPr sz="2667" b="1"/>
            </a:lvl6pPr>
            <a:lvl7pPr lvl="6" rtl="0">
              <a:lnSpc>
                <a:spcPct val="100000"/>
              </a:lnSpc>
              <a:spcBef>
                <a:spcPts val="0"/>
              </a:spcBef>
              <a:spcAft>
                <a:spcPts val="0"/>
              </a:spcAft>
              <a:buNone/>
              <a:defRPr sz="2667" b="1"/>
            </a:lvl7pPr>
            <a:lvl8pPr lvl="7" rtl="0">
              <a:lnSpc>
                <a:spcPct val="100000"/>
              </a:lnSpc>
              <a:spcBef>
                <a:spcPts val="0"/>
              </a:spcBef>
              <a:spcAft>
                <a:spcPts val="0"/>
              </a:spcAft>
              <a:buNone/>
              <a:defRPr sz="2667" b="1"/>
            </a:lvl8pPr>
            <a:lvl9pPr lvl="8" rtl="0">
              <a:lnSpc>
                <a:spcPct val="100000"/>
              </a:lnSpc>
              <a:spcBef>
                <a:spcPts val="0"/>
              </a:spcBef>
              <a:spcAft>
                <a:spcPts val="0"/>
              </a:spcAft>
              <a:buNone/>
              <a:defRPr sz="2667" b="1"/>
            </a:lvl9pPr>
          </a:lstStyle>
          <a:p>
            <a:r>
              <a:rPr lang="en-US"/>
              <a:t>Click to edit Master subtitle style</a:t>
            </a:r>
            <a:endParaRPr/>
          </a:p>
        </p:txBody>
      </p:sp>
      <p:sp>
        <p:nvSpPr>
          <p:cNvPr id="1411" name="Google Shape;1411;p24"/>
          <p:cNvSpPr txBox="1">
            <a:spLocks noGrp="1"/>
          </p:cNvSpPr>
          <p:nvPr>
            <p:ph type="subTitle" idx="4"/>
          </p:nvPr>
        </p:nvSpPr>
        <p:spPr>
          <a:xfrm>
            <a:off x="8057719" y="3766800"/>
            <a:ext cx="2682400" cy="4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1412" name="Google Shape;1412;p24"/>
          <p:cNvSpPr txBox="1">
            <a:spLocks noGrp="1"/>
          </p:cNvSpPr>
          <p:nvPr>
            <p:ph type="subTitle" idx="5"/>
          </p:nvPr>
        </p:nvSpPr>
        <p:spPr>
          <a:xfrm>
            <a:off x="8057719" y="4838800"/>
            <a:ext cx="26824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lvl1pPr>
            <a:lvl2pPr lvl="1" rtl="0">
              <a:lnSpc>
                <a:spcPct val="100000"/>
              </a:lnSpc>
              <a:spcBef>
                <a:spcPts val="0"/>
              </a:spcBef>
              <a:spcAft>
                <a:spcPts val="0"/>
              </a:spcAft>
              <a:buNone/>
              <a:defRPr sz="2667" b="1"/>
            </a:lvl2pPr>
            <a:lvl3pPr lvl="2" rtl="0">
              <a:lnSpc>
                <a:spcPct val="100000"/>
              </a:lnSpc>
              <a:spcBef>
                <a:spcPts val="0"/>
              </a:spcBef>
              <a:spcAft>
                <a:spcPts val="0"/>
              </a:spcAft>
              <a:buNone/>
              <a:defRPr sz="2667" b="1"/>
            </a:lvl3pPr>
            <a:lvl4pPr lvl="3" rtl="0">
              <a:lnSpc>
                <a:spcPct val="100000"/>
              </a:lnSpc>
              <a:spcBef>
                <a:spcPts val="0"/>
              </a:spcBef>
              <a:spcAft>
                <a:spcPts val="0"/>
              </a:spcAft>
              <a:buNone/>
              <a:defRPr sz="2667" b="1"/>
            </a:lvl4pPr>
            <a:lvl5pPr lvl="4" rtl="0">
              <a:lnSpc>
                <a:spcPct val="100000"/>
              </a:lnSpc>
              <a:spcBef>
                <a:spcPts val="0"/>
              </a:spcBef>
              <a:spcAft>
                <a:spcPts val="0"/>
              </a:spcAft>
              <a:buNone/>
              <a:defRPr sz="2667" b="1"/>
            </a:lvl5pPr>
            <a:lvl6pPr lvl="5" rtl="0">
              <a:lnSpc>
                <a:spcPct val="100000"/>
              </a:lnSpc>
              <a:spcBef>
                <a:spcPts val="0"/>
              </a:spcBef>
              <a:spcAft>
                <a:spcPts val="0"/>
              </a:spcAft>
              <a:buNone/>
              <a:defRPr sz="2667" b="1"/>
            </a:lvl6pPr>
            <a:lvl7pPr lvl="6" rtl="0">
              <a:lnSpc>
                <a:spcPct val="100000"/>
              </a:lnSpc>
              <a:spcBef>
                <a:spcPts val="0"/>
              </a:spcBef>
              <a:spcAft>
                <a:spcPts val="0"/>
              </a:spcAft>
              <a:buNone/>
              <a:defRPr sz="2667" b="1"/>
            </a:lvl7pPr>
            <a:lvl8pPr lvl="7" rtl="0">
              <a:lnSpc>
                <a:spcPct val="100000"/>
              </a:lnSpc>
              <a:spcBef>
                <a:spcPts val="0"/>
              </a:spcBef>
              <a:spcAft>
                <a:spcPts val="0"/>
              </a:spcAft>
              <a:buNone/>
              <a:defRPr sz="2667" b="1"/>
            </a:lvl8pPr>
            <a:lvl9pPr lvl="8" rtl="0">
              <a:lnSpc>
                <a:spcPct val="100000"/>
              </a:lnSpc>
              <a:spcBef>
                <a:spcPts val="0"/>
              </a:spcBef>
              <a:spcAft>
                <a:spcPts val="0"/>
              </a:spcAft>
              <a:buNone/>
              <a:defRPr sz="2667" b="1"/>
            </a:lvl9pPr>
          </a:lstStyle>
          <a:p>
            <a:r>
              <a:rPr lang="en-US"/>
              <a:t>Click to edit Master subtitle style</a:t>
            </a:r>
            <a:endParaRPr/>
          </a:p>
        </p:txBody>
      </p:sp>
      <p:sp>
        <p:nvSpPr>
          <p:cNvPr id="1413" name="Google Shape;1413;p24"/>
          <p:cNvSpPr txBox="1">
            <a:spLocks noGrp="1"/>
          </p:cNvSpPr>
          <p:nvPr>
            <p:ph type="subTitle" idx="6"/>
          </p:nvPr>
        </p:nvSpPr>
        <p:spPr>
          <a:xfrm>
            <a:off x="8057719" y="5392400"/>
            <a:ext cx="2682400" cy="4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a:lvl2pPr>
            <a:lvl3pPr lvl="2" rtl="0">
              <a:lnSpc>
                <a:spcPct val="100000"/>
              </a:lnSpc>
              <a:spcBef>
                <a:spcPts val="0"/>
              </a:spcBef>
              <a:spcAft>
                <a:spcPts val="0"/>
              </a:spcAft>
              <a:buNone/>
              <a:defRPr sz="2133"/>
            </a:lvl3pPr>
            <a:lvl4pPr lvl="3" rtl="0">
              <a:lnSpc>
                <a:spcPct val="100000"/>
              </a:lnSpc>
              <a:spcBef>
                <a:spcPts val="0"/>
              </a:spcBef>
              <a:spcAft>
                <a:spcPts val="0"/>
              </a:spcAft>
              <a:buNone/>
              <a:defRPr sz="2133"/>
            </a:lvl4pPr>
            <a:lvl5pPr lvl="4" rtl="0">
              <a:lnSpc>
                <a:spcPct val="100000"/>
              </a:lnSpc>
              <a:spcBef>
                <a:spcPts val="0"/>
              </a:spcBef>
              <a:spcAft>
                <a:spcPts val="0"/>
              </a:spcAft>
              <a:buNone/>
              <a:defRPr sz="2133"/>
            </a:lvl5pPr>
            <a:lvl6pPr lvl="5" rtl="0">
              <a:lnSpc>
                <a:spcPct val="100000"/>
              </a:lnSpc>
              <a:spcBef>
                <a:spcPts val="0"/>
              </a:spcBef>
              <a:spcAft>
                <a:spcPts val="0"/>
              </a:spcAft>
              <a:buNone/>
              <a:defRPr sz="2133"/>
            </a:lvl6pPr>
            <a:lvl7pPr lvl="6" rtl="0">
              <a:lnSpc>
                <a:spcPct val="100000"/>
              </a:lnSpc>
              <a:spcBef>
                <a:spcPts val="0"/>
              </a:spcBef>
              <a:spcAft>
                <a:spcPts val="0"/>
              </a:spcAft>
              <a:buNone/>
              <a:defRPr sz="2133"/>
            </a:lvl7pPr>
            <a:lvl8pPr lvl="7" rtl="0">
              <a:lnSpc>
                <a:spcPct val="100000"/>
              </a:lnSpc>
              <a:spcBef>
                <a:spcPts val="0"/>
              </a:spcBef>
              <a:spcAft>
                <a:spcPts val="0"/>
              </a:spcAft>
              <a:buNone/>
              <a:defRPr sz="2133"/>
            </a:lvl8pPr>
            <a:lvl9pPr lvl="8" rtl="0">
              <a:lnSpc>
                <a:spcPct val="100000"/>
              </a:lnSpc>
              <a:spcBef>
                <a:spcPts val="0"/>
              </a:spcBef>
              <a:spcAft>
                <a:spcPts val="0"/>
              </a:spcAft>
              <a:buNone/>
              <a:defRPr sz="2133"/>
            </a:lvl9pPr>
          </a:lstStyle>
          <a:p>
            <a:r>
              <a:rPr lang="en-US"/>
              <a:t>Click to edit Master subtitle style</a:t>
            </a:r>
            <a:endParaRPr/>
          </a:p>
        </p:txBody>
      </p:sp>
      <p:sp>
        <p:nvSpPr>
          <p:cNvPr id="1414" name="Google Shape;1414;p24"/>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grpSp>
        <p:nvGrpSpPr>
          <p:cNvPr id="1415" name="Google Shape;1415;p24"/>
          <p:cNvGrpSpPr/>
          <p:nvPr/>
        </p:nvGrpSpPr>
        <p:grpSpPr>
          <a:xfrm rot="-3181893">
            <a:off x="10142185" y="-1684153"/>
            <a:ext cx="3052460" cy="4079936"/>
            <a:chOff x="2215325" y="2417050"/>
            <a:chExt cx="2289250" cy="3059825"/>
          </a:xfrm>
        </p:grpSpPr>
        <p:sp>
          <p:nvSpPr>
            <p:cNvPr id="1416" name="Google Shape;1416;p2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2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2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2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2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2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2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2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2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2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2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2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2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2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2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8" name="Google Shape;1448;p24"/>
          <p:cNvGrpSpPr/>
          <p:nvPr/>
        </p:nvGrpSpPr>
        <p:grpSpPr>
          <a:xfrm>
            <a:off x="68034" y="186451"/>
            <a:ext cx="1190533" cy="1184967"/>
            <a:chOff x="3655725" y="3261075"/>
            <a:chExt cx="892900" cy="888725"/>
          </a:xfrm>
        </p:grpSpPr>
        <p:sp>
          <p:nvSpPr>
            <p:cNvPr id="1449" name="Google Shape;1449;p24"/>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4"/>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24"/>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24"/>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4"/>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4"/>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5" name="Google Shape;1455;p24"/>
          <p:cNvGrpSpPr/>
          <p:nvPr/>
        </p:nvGrpSpPr>
        <p:grpSpPr>
          <a:xfrm>
            <a:off x="-438145" y="5636655"/>
            <a:ext cx="1598016" cy="1658668"/>
            <a:chOff x="238125" y="3112025"/>
            <a:chExt cx="716000" cy="743175"/>
          </a:xfrm>
        </p:grpSpPr>
        <p:sp>
          <p:nvSpPr>
            <p:cNvPr id="1456" name="Google Shape;1456;p24"/>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24"/>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4"/>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5080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459"/>
        <p:cNvGrpSpPr/>
        <p:nvPr/>
      </p:nvGrpSpPr>
      <p:grpSpPr>
        <a:xfrm>
          <a:off x="0" y="0"/>
          <a:ext cx="0" cy="0"/>
          <a:chOff x="0" y="0"/>
          <a:chExt cx="0" cy="0"/>
        </a:xfrm>
      </p:grpSpPr>
      <p:sp>
        <p:nvSpPr>
          <p:cNvPr id="1460" name="Google Shape;1460;p25"/>
          <p:cNvSpPr txBox="1">
            <a:spLocks noGrp="1"/>
          </p:cNvSpPr>
          <p:nvPr>
            <p:ph type="subTitle" idx="1"/>
          </p:nvPr>
        </p:nvSpPr>
        <p:spPr>
          <a:xfrm>
            <a:off x="7859405" y="3873600"/>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461" name="Google Shape;1461;p25"/>
          <p:cNvSpPr txBox="1">
            <a:spLocks noGrp="1"/>
          </p:cNvSpPr>
          <p:nvPr>
            <p:ph type="subTitle" idx="2"/>
          </p:nvPr>
        </p:nvSpPr>
        <p:spPr>
          <a:xfrm>
            <a:off x="7859405" y="4305200"/>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462" name="Google Shape;1462;p2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sp>
        <p:nvSpPr>
          <p:cNvPr id="1463" name="Google Shape;1463;p25"/>
          <p:cNvSpPr txBox="1">
            <a:spLocks noGrp="1"/>
          </p:cNvSpPr>
          <p:nvPr>
            <p:ph type="subTitle" idx="3"/>
          </p:nvPr>
        </p:nvSpPr>
        <p:spPr>
          <a:xfrm>
            <a:off x="7859405" y="1943200"/>
            <a:ext cx="19140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464" name="Google Shape;1464;p25"/>
          <p:cNvSpPr txBox="1">
            <a:spLocks noGrp="1"/>
          </p:cNvSpPr>
          <p:nvPr>
            <p:ph type="subTitle" idx="4"/>
          </p:nvPr>
        </p:nvSpPr>
        <p:spPr>
          <a:xfrm>
            <a:off x="7859405" y="2374800"/>
            <a:ext cx="22556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465" name="Google Shape;1465;p25"/>
          <p:cNvSpPr txBox="1">
            <a:spLocks noGrp="1"/>
          </p:cNvSpPr>
          <p:nvPr>
            <p:ph type="subTitle" idx="5"/>
          </p:nvPr>
        </p:nvSpPr>
        <p:spPr>
          <a:xfrm>
            <a:off x="2418595" y="1943200"/>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466" name="Google Shape;1466;p25"/>
          <p:cNvSpPr txBox="1">
            <a:spLocks noGrp="1"/>
          </p:cNvSpPr>
          <p:nvPr>
            <p:ph type="subTitle" idx="6"/>
          </p:nvPr>
        </p:nvSpPr>
        <p:spPr>
          <a:xfrm>
            <a:off x="2076995" y="2374800"/>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467" name="Google Shape;1467;p25"/>
          <p:cNvSpPr txBox="1">
            <a:spLocks noGrp="1"/>
          </p:cNvSpPr>
          <p:nvPr>
            <p:ph type="subTitle" idx="7"/>
          </p:nvPr>
        </p:nvSpPr>
        <p:spPr>
          <a:xfrm>
            <a:off x="2418595" y="3873600"/>
            <a:ext cx="1914000" cy="29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468" name="Google Shape;1468;p25"/>
          <p:cNvSpPr txBox="1">
            <a:spLocks noGrp="1"/>
          </p:cNvSpPr>
          <p:nvPr>
            <p:ph type="subTitle" idx="8"/>
          </p:nvPr>
        </p:nvSpPr>
        <p:spPr>
          <a:xfrm>
            <a:off x="2076995" y="4305200"/>
            <a:ext cx="22556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469" name="Google Shape;1469;p25"/>
          <p:cNvSpPr/>
          <p:nvPr/>
        </p:nvSpPr>
        <p:spPr>
          <a:xfrm rot="-1852365">
            <a:off x="108636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0" name="Google Shape;1470;p25"/>
          <p:cNvSpPr/>
          <p:nvPr/>
        </p:nvSpPr>
        <p:spPr>
          <a:xfrm rot="-1853654">
            <a:off x="117778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1" name="Google Shape;1471;p25"/>
          <p:cNvGrpSpPr/>
          <p:nvPr/>
        </p:nvGrpSpPr>
        <p:grpSpPr>
          <a:xfrm rot="-2700000">
            <a:off x="11259158" y="4310188"/>
            <a:ext cx="641727" cy="631493"/>
            <a:chOff x="1433950" y="3130850"/>
            <a:chExt cx="481300" cy="473625"/>
          </a:xfrm>
        </p:grpSpPr>
        <p:sp>
          <p:nvSpPr>
            <p:cNvPr id="1472" name="Google Shape;1472;p25"/>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25"/>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25"/>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5"/>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5"/>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5"/>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8" name="Google Shape;1478;p25"/>
          <p:cNvGrpSpPr/>
          <p:nvPr/>
        </p:nvGrpSpPr>
        <p:grpSpPr>
          <a:xfrm rot="3076494" flipH="1">
            <a:off x="10833621" y="5315193"/>
            <a:ext cx="1671193" cy="1748088"/>
            <a:chOff x="4385625" y="4289775"/>
            <a:chExt cx="983450" cy="1028700"/>
          </a:xfrm>
        </p:grpSpPr>
        <p:sp>
          <p:nvSpPr>
            <p:cNvPr id="1479" name="Google Shape;1479;p2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2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2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2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2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2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5" name="Google Shape;1485;p25"/>
          <p:cNvGrpSpPr/>
          <p:nvPr/>
        </p:nvGrpSpPr>
        <p:grpSpPr>
          <a:xfrm rot="-2194524">
            <a:off x="-186466" y="4619738"/>
            <a:ext cx="3052435" cy="4079903"/>
            <a:chOff x="2215325" y="2417050"/>
            <a:chExt cx="2289250" cy="3059825"/>
          </a:xfrm>
        </p:grpSpPr>
        <p:sp>
          <p:nvSpPr>
            <p:cNvPr id="1486" name="Google Shape;1486;p2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2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2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2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2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2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2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2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2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2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2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2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2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2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2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2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2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2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2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2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2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2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2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2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2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2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2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2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2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2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2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2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8" name="Google Shape;1518;p25"/>
          <p:cNvGrpSpPr/>
          <p:nvPr/>
        </p:nvGrpSpPr>
        <p:grpSpPr>
          <a:xfrm rot="3076494" flipH="1">
            <a:off x="-404713" y="-285507"/>
            <a:ext cx="1671193" cy="1748088"/>
            <a:chOff x="4385625" y="4289775"/>
            <a:chExt cx="983450" cy="1028700"/>
          </a:xfrm>
        </p:grpSpPr>
        <p:sp>
          <p:nvSpPr>
            <p:cNvPr id="1519" name="Google Shape;1519;p2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2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2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2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2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2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25" name="Google Shape;1525;p25"/>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50861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1526"/>
        <p:cNvGrpSpPr/>
        <p:nvPr/>
      </p:nvGrpSpPr>
      <p:grpSpPr>
        <a:xfrm>
          <a:off x="0" y="0"/>
          <a:ext cx="0" cy="0"/>
          <a:chOff x="0" y="0"/>
          <a:chExt cx="0" cy="0"/>
        </a:xfrm>
      </p:grpSpPr>
      <p:sp>
        <p:nvSpPr>
          <p:cNvPr id="1527" name="Google Shape;1527;p26"/>
          <p:cNvSpPr txBox="1">
            <a:spLocks noGrp="1"/>
          </p:cNvSpPr>
          <p:nvPr>
            <p:ph type="subTitle" idx="1"/>
          </p:nvPr>
        </p:nvSpPr>
        <p:spPr>
          <a:xfrm>
            <a:off x="2216913" y="2693293"/>
            <a:ext cx="33892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28" name="Google Shape;1528;p26"/>
          <p:cNvSpPr txBox="1">
            <a:spLocks noGrp="1"/>
          </p:cNvSpPr>
          <p:nvPr>
            <p:ph type="subTitle" idx="2"/>
          </p:nvPr>
        </p:nvSpPr>
        <p:spPr>
          <a:xfrm>
            <a:off x="2216916" y="3121109"/>
            <a:ext cx="33868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29" name="Google Shape;1529;p2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grpSp>
        <p:nvGrpSpPr>
          <p:cNvPr id="1530" name="Google Shape;1530;p26"/>
          <p:cNvGrpSpPr/>
          <p:nvPr/>
        </p:nvGrpSpPr>
        <p:grpSpPr>
          <a:xfrm flipH="1">
            <a:off x="11413990" y="321034"/>
            <a:ext cx="641733" cy="631500"/>
            <a:chOff x="1433950" y="3130850"/>
            <a:chExt cx="481300" cy="473625"/>
          </a:xfrm>
        </p:grpSpPr>
        <p:sp>
          <p:nvSpPr>
            <p:cNvPr id="1531" name="Google Shape;1531;p2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2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2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2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2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2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7" name="Google Shape;1537;p26"/>
          <p:cNvGrpSpPr/>
          <p:nvPr/>
        </p:nvGrpSpPr>
        <p:grpSpPr>
          <a:xfrm rot="3076494" flipH="1">
            <a:off x="11362521" y="4184893"/>
            <a:ext cx="1671193" cy="1748088"/>
            <a:chOff x="4385625" y="4289775"/>
            <a:chExt cx="983450" cy="1028700"/>
          </a:xfrm>
        </p:grpSpPr>
        <p:sp>
          <p:nvSpPr>
            <p:cNvPr id="1538" name="Google Shape;1538;p2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2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2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2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2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2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4" name="Google Shape;1544;p26"/>
          <p:cNvSpPr/>
          <p:nvPr/>
        </p:nvSpPr>
        <p:spPr>
          <a:xfrm rot="1266272">
            <a:off x="12281881" y="46761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5" name="Google Shape;1545;p26"/>
          <p:cNvSpPr/>
          <p:nvPr/>
        </p:nvSpPr>
        <p:spPr>
          <a:xfrm rot="1852365" flipH="1">
            <a:off x="-288181" y="56155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46" name="Google Shape;1546;p26"/>
          <p:cNvGrpSpPr/>
          <p:nvPr/>
        </p:nvGrpSpPr>
        <p:grpSpPr>
          <a:xfrm rot="2085203">
            <a:off x="-214911" y="174"/>
            <a:ext cx="1598019" cy="1658669"/>
            <a:chOff x="238125" y="3112025"/>
            <a:chExt cx="716000" cy="743175"/>
          </a:xfrm>
        </p:grpSpPr>
        <p:sp>
          <p:nvSpPr>
            <p:cNvPr id="1547" name="Google Shape;1547;p2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2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2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0" name="Google Shape;1550;p26"/>
          <p:cNvGrpSpPr/>
          <p:nvPr/>
        </p:nvGrpSpPr>
        <p:grpSpPr>
          <a:xfrm rot="2700000" flipH="1">
            <a:off x="171006" y="3840288"/>
            <a:ext cx="641727" cy="631493"/>
            <a:chOff x="1433950" y="3130850"/>
            <a:chExt cx="481300" cy="473625"/>
          </a:xfrm>
        </p:grpSpPr>
        <p:sp>
          <p:nvSpPr>
            <p:cNvPr id="1551" name="Google Shape;1551;p2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2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2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2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2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2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7" name="Google Shape;1557;p26"/>
          <p:cNvGrpSpPr/>
          <p:nvPr/>
        </p:nvGrpSpPr>
        <p:grpSpPr>
          <a:xfrm rot="-3076494">
            <a:off x="-331323" y="5251693"/>
            <a:ext cx="1671193" cy="1748088"/>
            <a:chOff x="4385625" y="4289775"/>
            <a:chExt cx="983450" cy="1028700"/>
          </a:xfrm>
        </p:grpSpPr>
        <p:sp>
          <p:nvSpPr>
            <p:cNvPr id="1558" name="Google Shape;1558;p2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2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2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2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2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2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64" name="Google Shape;1564;p26"/>
          <p:cNvSpPr txBox="1">
            <a:spLocks noGrp="1"/>
          </p:cNvSpPr>
          <p:nvPr>
            <p:ph type="subTitle" idx="3"/>
          </p:nvPr>
        </p:nvSpPr>
        <p:spPr>
          <a:xfrm>
            <a:off x="2216913" y="4025299"/>
            <a:ext cx="33892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65" name="Google Shape;1565;p26"/>
          <p:cNvSpPr txBox="1">
            <a:spLocks noGrp="1"/>
          </p:cNvSpPr>
          <p:nvPr>
            <p:ph type="subTitle" idx="4"/>
          </p:nvPr>
        </p:nvSpPr>
        <p:spPr>
          <a:xfrm>
            <a:off x="6946280" y="2714749"/>
            <a:ext cx="33892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66" name="Google Shape;1566;p26"/>
          <p:cNvSpPr txBox="1">
            <a:spLocks noGrp="1"/>
          </p:cNvSpPr>
          <p:nvPr>
            <p:ph type="subTitle" idx="5"/>
          </p:nvPr>
        </p:nvSpPr>
        <p:spPr>
          <a:xfrm>
            <a:off x="6946283" y="3142567"/>
            <a:ext cx="33868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67" name="Google Shape;1567;p26"/>
          <p:cNvSpPr txBox="1">
            <a:spLocks noGrp="1"/>
          </p:cNvSpPr>
          <p:nvPr>
            <p:ph type="subTitle" idx="6"/>
          </p:nvPr>
        </p:nvSpPr>
        <p:spPr>
          <a:xfrm>
            <a:off x="2216916" y="4453116"/>
            <a:ext cx="36444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68" name="Google Shape;1568;p26"/>
          <p:cNvSpPr txBox="1">
            <a:spLocks noGrp="1"/>
          </p:cNvSpPr>
          <p:nvPr>
            <p:ph type="subTitle" idx="7"/>
          </p:nvPr>
        </p:nvSpPr>
        <p:spPr>
          <a:xfrm>
            <a:off x="6946280" y="4114739"/>
            <a:ext cx="3389200" cy="2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69" name="Google Shape;1569;p26"/>
          <p:cNvSpPr txBox="1">
            <a:spLocks noGrp="1"/>
          </p:cNvSpPr>
          <p:nvPr>
            <p:ph type="subTitle" idx="8"/>
          </p:nvPr>
        </p:nvSpPr>
        <p:spPr>
          <a:xfrm>
            <a:off x="6946283" y="4542555"/>
            <a:ext cx="3902400" cy="2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3086303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1570"/>
        <p:cNvGrpSpPr/>
        <p:nvPr/>
      </p:nvGrpSpPr>
      <p:grpSpPr>
        <a:xfrm>
          <a:off x="0" y="0"/>
          <a:ext cx="0" cy="0"/>
          <a:chOff x="0" y="0"/>
          <a:chExt cx="0" cy="0"/>
        </a:xfrm>
      </p:grpSpPr>
      <p:sp>
        <p:nvSpPr>
          <p:cNvPr id="1571" name="Google Shape;1571;p27"/>
          <p:cNvSpPr txBox="1">
            <a:spLocks noGrp="1"/>
          </p:cNvSpPr>
          <p:nvPr>
            <p:ph type="subTitle" idx="1"/>
          </p:nvPr>
        </p:nvSpPr>
        <p:spPr>
          <a:xfrm>
            <a:off x="1691096" y="2504875"/>
            <a:ext cx="19508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72" name="Google Shape;1572;p27"/>
          <p:cNvSpPr txBox="1">
            <a:spLocks noGrp="1"/>
          </p:cNvSpPr>
          <p:nvPr>
            <p:ph type="subTitle" idx="2"/>
          </p:nvPr>
        </p:nvSpPr>
        <p:spPr>
          <a:xfrm>
            <a:off x="1472296" y="2935887"/>
            <a:ext cx="23884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73" name="Google Shape;1573;p27"/>
          <p:cNvSpPr txBox="1">
            <a:spLocks noGrp="1"/>
          </p:cNvSpPr>
          <p:nvPr>
            <p:ph type="subTitle" idx="3"/>
          </p:nvPr>
        </p:nvSpPr>
        <p:spPr>
          <a:xfrm>
            <a:off x="5120729"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74" name="Google Shape;1574;p27"/>
          <p:cNvSpPr txBox="1">
            <a:spLocks noGrp="1"/>
          </p:cNvSpPr>
          <p:nvPr>
            <p:ph type="subTitle" idx="4"/>
          </p:nvPr>
        </p:nvSpPr>
        <p:spPr>
          <a:xfrm>
            <a:off x="4899729" y="29358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75" name="Google Shape;1575;p27"/>
          <p:cNvSpPr txBox="1">
            <a:spLocks noGrp="1"/>
          </p:cNvSpPr>
          <p:nvPr>
            <p:ph type="subTitle" idx="5"/>
          </p:nvPr>
        </p:nvSpPr>
        <p:spPr>
          <a:xfrm>
            <a:off x="8550104" y="2504875"/>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76" name="Google Shape;1576;p27"/>
          <p:cNvSpPr txBox="1">
            <a:spLocks noGrp="1"/>
          </p:cNvSpPr>
          <p:nvPr>
            <p:ph type="subTitle" idx="6"/>
          </p:nvPr>
        </p:nvSpPr>
        <p:spPr>
          <a:xfrm>
            <a:off x="8329104" y="2935887"/>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77" name="Google Shape;1577;p27"/>
          <p:cNvSpPr txBox="1">
            <a:spLocks noGrp="1"/>
          </p:cNvSpPr>
          <p:nvPr>
            <p:ph type="subTitle" idx="7"/>
          </p:nvPr>
        </p:nvSpPr>
        <p:spPr>
          <a:xfrm>
            <a:off x="1691096"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78" name="Google Shape;1578;p27"/>
          <p:cNvSpPr txBox="1">
            <a:spLocks noGrp="1"/>
          </p:cNvSpPr>
          <p:nvPr>
            <p:ph type="subTitle" idx="8"/>
          </p:nvPr>
        </p:nvSpPr>
        <p:spPr>
          <a:xfrm>
            <a:off x="1470096" y="53966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79" name="Google Shape;1579;p27"/>
          <p:cNvSpPr txBox="1">
            <a:spLocks noGrp="1"/>
          </p:cNvSpPr>
          <p:nvPr>
            <p:ph type="subTitle" idx="9"/>
          </p:nvPr>
        </p:nvSpPr>
        <p:spPr>
          <a:xfrm>
            <a:off x="5120729"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80" name="Google Shape;1580;p27"/>
          <p:cNvSpPr txBox="1">
            <a:spLocks noGrp="1"/>
          </p:cNvSpPr>
          <p:nvPr>
            <p:ph type="subTitle" idx="13"/>
          </p:nvPr>
        </p:nvSpPr>
        <p:spPr>
          <a:xfrm>
            <a:off x="4899729" y="53966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81" name="Google Shape;1581;p27"/>
          <p:cNvSpPr txBox="1">
            <a:spLocks noGrp="1"/>
          </p:cNvSpPr>
          <p:nvPr>
            <p:ph type="subTitle" idx="14"/>
          </p:nvPr>
        </p:nvSpPr>
        <p:spPr>
          <a:xfrm>
            <a:off x="8550104" y="4962324"/>
            <a:ext cx="1950800" cy="2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667"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r>
              <a:rPr lang="en-US"/>
              <a:t>Click to edit Master subtitle style</a:t>
            </a:r>
            <a:endParaRPr/>
          </a:p>
        </p:txBody>
      </p:sp>
      <p:sp>
        <p:nvSpPr>
          <p:cNvPr id="1582" name="Google Shape;1582;p27"/>
          <p:cNvSpPr txBox="1">
            <a:spLocks noGrp="1"/>
          </p:cNvSpPr>
          <p:nvPr>
            <p:ph type="subTitle" idx="15"/>
          </p:nvPr>
        </p:nvSpPr>
        <p:spPr>
          <a:xfrm>
            <a:off x="8329104" y="5396653"/>
            <a:ext cx="2392800" cy="53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583" name="Google Shape;1583;p27"/>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r>
              <a:rPr lang="en-US"/>
              <a:t>Click to edit Master title style</a:t>
            </a:r>
            <a:endParaRPr/>
          </a:p>
        </p:txBody>
      </p:sp>
      <p:grpSp>
        <p:nvGrpSpPr>
          <p:cNvPr id="1584" name="Google Shape;1584;p27"/>
          <p:cNvGrpSpPr/>
          <p:nvPr/>
        </p:nvGrpSpPr>
        <p:grpSpPr>
          <a:xfrm rot="1566229">
            <a:off x="-1176061" y="-2001394"/>
            <a:ext cx="3052340" cy="4079775"/>
            <a:chOff x="2215325" y="2417050"/>
            <a:chExt cx="2289250" cy="3059825"/>
          </a:xfrm>
        </p:grpSpPr>
        <p:sp>
          <p:nvSpPr>
            <p:cNvPr id="1585" name="Google Shape;1585;p2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2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2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2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2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2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2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2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2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2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2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2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2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2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2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2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2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2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2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2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2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2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2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2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2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2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2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2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2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2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2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2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7" name="Google Shape;1617;p27"/>
          <p:cNvGrpSpPr/>
          <p:nvPr/>
        </p:nvGrpSpPr>
        <p:grpSpPr>
          <a:xfrm>
            <a:off x="11233966" y="3722806"/>
            <a:ext cx="3052333" cy="4079767"/>
            <a:chOff x="2215325" y="2417050"/>
            <a:chExt cx="2289250" cy="3059825"/>
          </a:xfrm>
        </p:grpSpPr>
        <p:sp>
          <p:nvSpPr>
            <p:cNvPr id="1618" name="Google Shape;1618;p2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2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2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2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2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2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2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5" name="Google Shape;1625;p2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2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2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2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2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2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2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2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2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2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2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2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2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2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2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2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2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2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2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2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2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2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2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2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2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27"/>
          <p:cNvGrpSpPr/>
          <p:nvPr/>
        </p:nvGrpSpPr>
        <p:grpSpPr>
          <a:xfrm rot="-1320251">
            <a:off x="11091682" y="-628569"/>
            <a:ext cx="2683225" cy="2949007"/>
            <a:chOff x="5348750" y="2347100"/>
            <a:chExt cx="1108500" cy="1218300"/>
          </a:xfrm>
        </p:grpSpPr>
        <p:sp>
          <p:nvSpPr>
            <p:cNvPr id="1651" name="Google Shape;1651;p27"/>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27"/>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27"/>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27"/>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27"/>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27"/>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27"/>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27"/>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27"/>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27"/>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27"/>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27"/>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27"/>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27"/>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27"/>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6" name="Google Shape;1666;p27"/>
          <p:cNvGrpSpPr/>
          <p:nvPr/>
        </p:nvGrpSpPr>
        <p:grpSpPr>
          <a:xfrm>
            <a:off x="235267" y="5919033"/>
            <a:ext cx="505200" cy="629667"/>
            <a:chOff x="2459875" y="3181675"/>
            <a:chExt cx="378900" cy="472250"/>
          </a:xfrm>
        </p:grpSpPr>
        <p:sp>
          <p:nvSpPr>
            <p:cNvPr id="1667" name="Google Shape;1667;p2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2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2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0" name="Google Shape;1670;p27"/>
          <p:cNvGrpSpPr/>
          <p:nvPr/>
        </p:nvGrpSpPr>
        <p:grpSpPr>
          <a:xfrm>
            <a:off x="9739667" y="206733"/>
            <a:ext cx="505200" cy="629667"/>
            <a:chOff x="2459875" y="3181675"/>
            <a:chExt cx="378900" cy="472250"/>
          </a:xfrm>
        </p:grpSpPr>
        <p:sp>
          <p:nvSpPr>
            <p:cNvPr id="1671" name="Google Shape;1671;p2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2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2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4" name="Google Shape;1674;p27"/>
          <p:cNvSpPr/>
          <p:nvPr/>
        </p:nvSpPr>
        <p:spPr>
          <a:xfrm rot="-1005388">
            <a:off x="102136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75" name="Google Shape;1675;p27"/>
          <p:cNvGrpSpPr/>
          <p:nvPr/>
        </p:nvGrpSpPr>
        <p:grpSpPr>
          <a:xfrm>
            <a:off x="-720033" y="4869167"/>
            <a:ext cx="1190533" cy="1184967"/>
            <a:chOff x="3655725" y="3261075"/>
            <a:chExt cx="892900" cy="888725"/>
          </a:xfrm>
        </p:grpSpPr>
        <p:sp>
          <p:nvSpPr>
            <p:cNvPr id="1676" name="Google Shape;1676;p27"/>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27"/>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27"/>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27"/>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27"/>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27"/>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84643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682"/>
        <p:cNvGrpSpPr/>
        <p:nvPr/>
      </p:nvGrpSpPr>
      <p:grpSpPr>
        <a:xfrm>
          <a:off x="0" y="0"/>
          <a:ext cx="0" cy="0"/>
          <a:chOff x="0" y="0"/>
          <a:chExt cx="0" cy="0"/>
        </a:xfrm>
      </p:grpSpPr>
      <p:sp>
        <p:nvSpPr>
          <p:cNvPr id="1683" name="Google Shape;1683;p28"/>
          <p:cNvSpPr txBox="1">
            <a:spLocks noGrp="1"/>
          </p:cNvSpPr>
          <p:nvPr>
            <p:ph type="title"/>
          </p:nvPr>
        </p:nvSpPr>
        <p:spPr>
          <a:xfrm>
            <a:off x="4053800" y="1637805"/>
            <a:ext cx="4084400" cy="2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2133" b="0">
                <a:latin typeface="Lato"/>
                <a:ea typeface="Lato"/>
                <a:cs typeface="Lato"/>
                <a:sym typeface="Lato"/>
              </a:defRPr>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1684" name="Google Shape;1684;p28"/>
          <p:cNvSpPr txBox="1">
            <a:spLocks noGrp="1"/>
          </p:cNvSpPr>
          <p:nvPr>
            <p:ph type="title" idx="2" hasCustomPrompt="1"/>
          </p:nvPr>
        </p:nvSpPr>
        <p:spPr>
          <a:xfrm>
            <a:off x="3688000" y="756215"/>
            <a:ext cx="4816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685" name="Google Shape;1685;p28"/>
          <p:cNvSpPr txBox="1">
            <a:spLocks noGrp="1"/>
          </p:cNvSpPr>
          <p:nvPr>
            <p:ph type="subTitle" idx="1"/>
          </p:nvPr>
        </p:nvSpPr>
        <p:spPr>
          <a:xfrm>
            <a:off x="2997400" y="5857785"/>
            <a:ext cx="61972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lvl1pPr>
            <a:lvl2pPr lvl="1" algn="ctr" rtl="0">
              <a:spcBef>
                <a:spcPts val="0"/>
              </a:spcBef>
              <a:spcAft>
                <a:spcPts val="0"/>
              </a:spcAft>
              <a:buNone/>
              <a:defRPr sz="2267"/>
            </a:lvl2pPr>
            <a:lvl3pPr lvl="2" algn="ctr" rtl="0">
              <a:spcBef>
                <a:spcPts val="0"/>
              </a:spcBef>
              <a:spcAft>
                <a:spcPts val="0"/>
              </a:spcAft>
              <a:buNone/>
              <a:defRPr sz="2267"/>
            </a:lvl3pPr>
            <a:lvl4pPr lvl="3" algn="ctr" rtl="0">
              <a:spcBef>
                <a:spcPts val="0"/>
              </a:spcBef>
              <a:spcAft>
                <a:spcPts val="0"/>
              </a:spcAft>
              <a:buNone/>
              <a:defRPr sz="2267"/>
            </a:lvl4pPr>
            <a:lvl5pPr lvl="4" algn="ctr" rtl="0">
              <a:spcBef>
                <a:spcPts val="0"/>
              </a:spcBef>
              <a:spcAft>
                <a:spcPts val="0"/>
              </a:spcAft>
              <a:buNone/>
              <a:defRPr sz="2267"/>
            </a:lvl5pPr>
            <a:lvl6pPr lvl="5" algn="ctr" rtl="0">
              <a:spcBef>
                <a:spcPts val="0"/>
              </a:spcBef>
              <a:spcAft>
                <a:spcPts val="0"/>
              </a:spcAft>
              <a:buNone/>
              <a:defRPr sz="2267"/>
            </a:lvl6pPr>
            <a:lvl7pPr lvl="6" algn="ctr" rtl="0">
              <a:spcBef>
                <a:spcPts val="0"/>
              </a:spcBef>
              <a:spcAft>
                <a:spcPts val="0"/>
              </a:spcAft>
              <a:buNone/>
              <a:defRPr sz="2267"/>
            </a:lvl7pPr>
            <a:lvl8pPr lvl="7" algn="ctr" rtl="0">
              <a:spcBef>
                <a:spcPts val="0"/>
              </a:spcBef>
              <a:spcAft>
                <a:spcPts val="0"/>
              </a:spcAft>
              <a:buNone/>
              <a:defRPr sz="2267"/>
            </a:lvl8pPr>
            <a:lvl9pPr lvl="8" algn="ctr" rtl="0">
              <a:spcBef>
                <a:spcPts val="0"/>
              </a:spcBef>
              <a:spcAft>
                <a:spcPts val="0"/>
              </a:spcAft>
              <a:buNone/>
              <a:defRPr sz="2267"/>
            </a:lvl9pPr>
          </a:lstStyle>
          <a:p>
            <a:r>
              <a:rPr lang="en-US"/>
              <a:t>Click to edit Master subtitle style</a:t>
            </a:r>
            <a:endParaRPr/>
          </a:p>
        </p:txBody>
      </p:sp>
      <p:sp>
        <p:nvSpPr>
          <p:cNvPr id="1686" name="Google Shape;1686;p28"/>
          <p:cNvSpPr txBox="1">
            <a:spLocks noGrp="1"/>
          </p:cNvSpPr>
          <p:nvPr>
            <p:ph type="title" idx="3" hasCustomPrompt="1"/>
          </p:nvPr>
        </p:nvSpPr>
        <p:spPr>
          <a:xfrm>
            <a:off x="3687000" y="4975525"/>
            <a:ext cx="4818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sp>
        <p:nvSpPr>
          <p:cNvPr id="1687" name="Google Shape;1687;p28"/>
          <p:cNvSpPr txBox="1">
            <a:spLocks noGrp="1"/>
          </p:cNvSpPr>
          <p:nvPr>
            <p:ph type="subTitle" idx="4"/>
          </p:nvPr>
        </p:nvSpPr>
        <p:spPr>
          <a:xfrm>
            <a:off x="4053800" y="3752077"/>
            <a:ext cx="4084400" cy="2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67"/>
            </a:lvl1pPr>
            <a:lvl2pPr lvl="1" algn="ctr" rtl="0">
              <a:spcBef>
                <a:spcPts val="0"/>
              </a:spcBef>
              <a:spcAft>
                <a:spcPts val="0"/>
              </a:spcAft>
              <a:buNone/>
              <a:defRPr sz="2267"/>
            </a:lvl2pPr>
            <a:lvl3pPr lvl="2" algn="ctr" rtl="0">
              <a:spcBef>
                <a:spcPts val="0"/>
              </a:spcBef>
              <a:spcAft>
                <a:spcPts val="0"/>
              </a:spcAft>
              <a:buNone/>
              <a:defRPr sz="2267"/>
            </a:lvl3pPr>
            <a:lvl4pPr lvl="3" algn="ctr" rtl="0">
              <a:spcBef>
                <a:spcPts val="0"/>
              </a:spcBef>
              <a:spcAft>
                <a:spcPts val="0"/>
              </a:spcAft>
              <a:buNone/>
              <a:defRPr sz="2267"/>
            </a:lvl4pPr>
            <a:lvl5pPr lvl="4" algn="ctr" rtl="0">
              <a:spcBef>
                <a:spcPts val="0"/>
              </a:spcBef>
              <a:spcAft>
                <a:spcPts val="0"/>
              </a:spcAft>
              <a:buNone/>
              <a:defRPr sz="2267"/>
            </a:lvl5pPr>
            <a:lvl6pPr lvl="5" algn="ctr" rtl="0">
              <a:spcBef>
                <a:spcPts val="0"/>
              </a:spcBef>
              <a:spcAft>
                <a:spcPts val="0"/>
              </a:spcAft>
              <a:buNone/>
              <a:defRPr sz="2267"/>
            </a:lvl6pPr>
            <a:lvl7pPr lvl="6" algn="ctr" rtl="0">
              <a:spcBef>
                <a:spcPts val="0"/>
              </a:spcBef>
              <a:spcAft>
                <a:spcPts val="0"/>
              </a:spcAft>
              <a:buNone/>
              <a:defRPr sz="2267"/>
            </a:lvl7pPr>
            <a:lvl8pPr lvl="7" algn="ctr" rtl="0">
              <a:spcBef>
                <a:spcPts val="0"/>
              </a:spcBef>
              <a:spcAft>
                <a:spcPts val="0"/>
              </a:spcAft>
              <a:buNone/>
              <a:defRPr sz="2267"/>
            </a:lvl8pPr>
            <a:lvl9pPr lvl="8" algn="ctr" rtl="0">
              <a:spcBef>
                <a:spcPts val="0"/>
              </a:spcBef>
              <a:spcAft>
                <a:spcPts val="0"/>
              </a:spcAft>
              <a:buNone/>
              <a:defRPr sz="2267"/>
            </a:lvl9pPr>
          </a:lstStyle>
          <a:p>
            <a:r>
              <a:rPr lang="en-US"/>
              <a:t>Click to edit Master subtitle style</a:t>
            </a:r>
            <a:endParaRPr/>
          </a:p>
        </p:txBody>
      </p:sp>
      <p:sp>
        <p:nvSpPr>
          <p:cNvPr id="1688" name="Google Shape;1688;p28"/>
          <p:cNvSpPr txBox="1">
            <a:spLocks noGrp="1"/>
          </p:cNvSpPr>
          <p:nvPr>
            <p:ph type="title" idx="5" hasCustomPrompt="1"/>
          </p:nvPr>
        </p:nvSpPr>
        <p:spPr>
          <a:xfrm>
            <a:off x="3688000" y="2863484"/>
            <a:ext cx="48160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t>xx%</a:t>
            </a:r>
          </a:p>
        </p:txBody>
      </p:sp>
      <p:grpSp>
        <p:nvGrpSpPr>
          <p:cNvPr id="1689" name="Google Shape;1689;p28"/>
          <p:cNvGrpSpPr/>
          <p:nvPr/>
        </p:nvGrpSpPr>
        <p:grpSpPr>
          <a:xfrm rot="3076494" flipH="1">
            <a:off x="-404713" y="-285507"/>
            <a:ext cx="1671193" cy="1748088"/>
            <a:chOff x="4385625" y="4289775"/>
            <a:chExt cx="983450" cy="1028700"/>
          </a:xfrm>
        </p:grpSpPr>
        <p:sp>
          <p:nvSpPr>
            <p:cNvPr id="1690" name="Google Shape;1690;p2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2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2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2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2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2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6" name="Google Shape;1696;p28"/>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97" name="Google Shape;1697;p28"/>
          <p:cNvGrpSpPr/>
          <p:nvPr/>
        </p:nvGrpSpPr>
        <p:grpSpPr>
          <a:xfrm>
            <a:off x="1864600" y="140634"/>
            <a:ext cx="641733" cy="631500"/>
            <a:chOff x="1433950" y="3130850"/>
            <a:chExt cx="481300" cy="473625"/>
          </a:xfrm>
        </p:grpSpPr>
        <p:sp>
          <p:nvSpPr>
            <p:cNvPr id="1698" name="Google Shape;1698;p28"/>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28"/>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28"/>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28"/>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28"/>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28"/>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04" name="Google Shape;1704;p28"/>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5" name="Google Shape;1705;p28"/>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06" name="Google Shape;1706;p28"/>
          <p:cNvGrpSpPr/>
          <p:nvPr/>
        </p:nvGrpSpPr>
        <p:grpSpPr>
          <a:xfrm rot="-2700000">
            <a:off x="11157558" y="3903788"/>
            <a:ext cx="641727" cy="631493"/>
            <a:chOff x="1433950" y="3130850"/>
            <a:chExt cx="481300" cy="473625"/>
          </a:xfrm>
        </p:grpSpPr>
        <p:sp>
          <p:nvSpPr>
            <p:cNvPr id="1707" name="Google Shape;1707;p28"/>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28"/>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28"/>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28"/>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28"/>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28"/>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3" name="Google Shape;1713;p28"/>
          <p:cNvGrpSpPr/>
          <p:nvPr/>
        </p:nvGrpSpPr>
        <p:grpSpPr>
          <a:xfrm rot="3076494" flipH="1">
            <a:off x="10630421" y="5315193"/>
            <a:ext cx="1671193" cy="1748088"/>
            <a:chOff x="4385625" y="4289775"/>
            <a:chExt cx="983450" cy="1028700"/>
          </a:xfrm>
        </p:grpSpPr>
        <p:sp>
          <p:nvSpPr>
            <p:cNvPr id="1714" name="Google Shape;1714;p2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2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2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2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2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2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20" name="Google Shape;1720;p28"/>
          <p:cNvGrpSpPr/>
          <p:nvPr/>
        </p:nvGrpSpPr>
        <p:grpSpPr>
          <a:xfrm rot="-2170665">
            <a:off x="10789910" y="-1475749"/>
            <a:ext cx="3052373" cy="4079820"/>
            <a:chOff x="2215325" y="2417050"/>
            <a:chExt cx="2289250" cy="3059825"/>
          </a:xfrm>
        </p:grpSpPr>
        <p:sp>
          <p:nvSpPr>
            <p:cNvPr id="1721" name="Google Shape;1721;p28"/>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28"/>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28"/>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28"/>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28"/>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28"/>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28"/>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28"/>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28"/>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28"/>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28"/>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28"/>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28"/>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28"/>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28"/>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28"/>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28"/>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28"/>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28"/>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28"/>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28"/>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28"/>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28"/>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28"/>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28"/>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28"/>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28"/>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28"/>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28"/>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28"/>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28"/>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28"/>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53" name="Google Shape;1753;p28"/>
          <p:cNvGrpSpPr/>
          <p:nvPr/>
        </p:nvGrpSpPr>
        <p:grpSpPr>
          <a:xfrm>
            <a:off x="235267" y="5919033"/>
            <a:ext cx="505200" cy="629667"/>
            <a:chOff x="2459875" y="3181675"/>
            <a:chExt cx="378900" cy="472250"/>
          </a:xfrm>
        </p:grpSpPr>
        <p:sp>
          <p:nvSpPr>
            <p:cNvPr id="1754" name="Google Shape;1754;p2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2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2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54899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757"/>
        <p:cNvGrpSpPr/>
        <p:nvPr/>
      </p:nvGrpSpPr>
      <p:grpSpPr>
        <a:xfrm>
          <a:off x="0" y="0"/>
          <a:ext cx="0" cy="0"/>
          <a:chOff x="0" y="0"/>
          <a:chExt cx="0" cy="0"/>
        </a:xfrm>
      </p:grpSpPr>
      <p:sp>
        <p:nvSpPr>
          <p:cNvPr id="1758" name="Google Shape;1758;p29"/>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r>
              <a:rPr lang="en-US"/>
              <a:t>Click to edit Master title style</a:t>
            </a:r>
            <a:endParaRPr/>
          </a:p>
        </p:txBody>
      </p:sp>
      <p:grpSp>
        <p:nvGrpSpPr>
          <p:cNvPr id="1759" name="Google Shape;1759;p29"/>
          <p:cNvGrpSpPr/>
          <p:nvPr/>
        </p:nvGrpSpPr>
        <p:grpSpPr>
          <a:xfrm>
            <a:off x="492833" y="52300"/>
            <a:ext cx="505200" cy="629667"/>
            <a:chOff x="2459875" y="3181675"/>
            <a:chExt cx="378900" cy="472250"/>
          </a:xfrm>
        </p:grpSpPr>
        <p:sp>
          <p:nvSpPr>
            <p:cNvPr id="1760" name="Google Shape;1760;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63" name="Google Shape;1763;p29"/>
          <p:cNvSpPr/>
          <p:nvPr/>
        </p:nvSpPr>
        <p:spPr>
          <a:xfrm rot="-1005388">
            <a:off x="161832" y="8014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64" name="Google Shape;1764;p29"/>
          <p:cNvGrpSpPr/>
          <p:nvPr/>
        </p:nvGrpSpPr>
        <p:grpSpPr>
          <a:xfrm rot="-2700000">
            <a:off x="11370325" y="5816822"/>
            <a:ext cx="641727" cy="631493"/>
            <a:chOff x="1433950" y="3130850"/>
            <a:chExt cx="481300" cy="473625"/>
          </a:xfrm>
        </p:grpSpPr>
        <p:sp>
          <p:nvSpPr>
            <p:cNvPr id="1765" name="Google Shape;1765;p2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2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2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2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2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2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1" name="Google Shape;1771;p29"/>
          <p:cNvGrpSpPr/>
          <p:nvPr/>
        </p:nvGrpSpPr>
        <p:grpSpPr>
          <a:xfrm rot="2085203">
            <a:off x="10587181" y="63674"/>
            <a:ext cx="1598019" cy="1658669"/>
            <a:chOff x="238125" y="3112025"/>
            <a:chExt cx="716000" cy="743175"/>
          </a:xfrm>
        </p:grpSpPr>
        <p:sp>
          <p:nvSpPr>
            <p:cNvPr id="1772" name="Google Shape;1772;p29"/>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29"/>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29"/>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75" name="Google Shape;1775;p29"/>
          <p:cNvSpPr/>
          <p:nvPr/>
        </p:nvSpPr>
        <p:spPr>
          <a:xfrm rot="-1005388">
            <a:off x="9908899" y="85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76" name="Google Shape;1776;p29"/>
          <p:cNvGrpSpPr/>
          <p:nvPr/>
        </p:nvGrpSpPr>
        <p:grpSpPr>
          <a:xfrm>
            <a:off x="235267" y="5919033"/>
            <a:ext cx="505200" cy="629667"/>
            <a:chOff x="2459875" y="3181675"/>
            <a:chExt cx="378900" cy="472250"/>
          </a:xfrm>
        </p:grpSpPr>
        <p:sp>
          <p:nvSpPr>
            <p:cNvPr id="1777" name="Google Shape;1777;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0" name="Google Shape;1780;p29"/>
          <p:cNvGrpSpPr/>
          <p:nvPr/>
        </p:nvGrpSpPr>
        <p:grpSpPr>
          <a:xfrm>
            <a:off x="-673190" y="4170925"/>
            <a:ext cx="1671209" cy="1748104"/>
            <a:chOff x="4385625" y="4289775"/>
            <a:chExt cx="983450" cy="1028700"/>
          </a:xfrm>
        </p:grpSpPr>
        <p:sp>
          <p:nvSpPr>
            <p:cNvPr id="1781" name="Google Shape;1781;p2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2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2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2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2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2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837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27"/>
        <p:cNvGrpSpPr/>
        <p:nvPr/>
      </p:nvGrpSpPr>
      <p:grpSpPr>
        <a:xfrm>
          <a:off x="0" y="0"/>
          <a:ext cx="0" cy="0"/>
          <a:chOff x="0" y="0"/>
          <a:chExt cx="0" cy="0"/>
        </a:xfrm>
      </p:grpSpPr>
      <p:sp>
        <p:nvSpPr>
          <p:cNvPr id="1828" name="Google Shape;1828;p31"/>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9" name="Google Shape;1829;p31"/>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0" name="Google Shape;1830;p31"/>
          <p:cNvGrpSpPr/>
          <p:nvPr/>
        </p:nvGrpSpPr>
        <p:grpSpPr>
          <a:xfrm rot="-2085203" flipH="1">
            <a:off x="10587181" y="63674"/>
            <a:ext cx="1598019" cy="1658669"/>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4" name="Google Shape;1834;p31"/>
          <p:cNvGrpSpPr/>
          <p:nvPr/>
        </p:nvGrpSpPr>
        <p:grpSpPr>
          <a:xfrm>
            <a:off x="235267" y="5919033"/>
            <a:ext cx="505200" cy="629667"/>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8" name="Google Shape;1838;p31"/>
          <p:cNvGrpSpPr/>
          <p:nvPr/>
        </p:nvGrpSpPr>
        <p:grpSpPr>
          <a:xfrm rot="-2700000">
            <a:off x="11157558" y="3903788"/>
            <a:ext cx="641727" cy="631493"/>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5" name="Google Shape;1845;p31"/>
          <p:cNvGrpSpPr/>
          <p:nvPr/>
        </p:nvGrpSpPr>
        <p:grpSpPr>
          <a:xfrm rot="3076494" flipH="1">
            <a:off x="-404713" y="-285507"/>
            <a:ext cx="1671193" cy="1748088"/>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2" name="Google Shape;1852;p31"/>
          <p:cNvGrpSpPr/>
          <p:nvPr/>
        </p:nvGrpSpPr>
        <p:grpSpPr>
          <a:xfrm rot="-5400000">
            <a:off x="4744467" y="-2974866"/>
            <a:ext cx="3052333" cy="4079767"/>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5" name="Google Shape;1885;p31"/>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6" name="Google Shape;1886;p31"/>
          <p:cNvGrpSpPr/>
          <p:nvPr/>
        </p:nvGrpSpPr>
        <p:grpSpPr>
          <a:xfrm>
            <a:off x="1864600" y="140634"/>
            <a:ext cx="641733" cy="631500"/>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3" name="Google Shape;1893;p31"/>
          <p:cNvGrpSpPr/>
          <p:nvPr/>
        </p:nvGrpSpPr>
        <p:grpSpPr>
          <a:xfrm>
            <a:off x="174904" y="4545622"/>
            <a:ext cx="1598016" cy="1658668"/>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7" name="Google Shape;1897;p31"/>
          <p:cNvGrpSpPr/>
          <p:nvPr/>
        </p:nvGrpSpPr>
        <p:grpSpPr>
          <a:xfrm rot="3076494" flipH="1">
            <a:off x="10630421" y="5315193"/>
            <a:ext cx="1671193" cy="1748088"/>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507621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8295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8"/>
        <p:cNvGrpSpPr/>
        <p:nvPr/>
      </p:nvGrpSpPr>
      <p:grpSpPr>
        <a:xfrm>
          <a:off x="0" y="0"/>
          <a:ext cx="0" cy="0"/>
          <a:chOff x="0" y="0"/>
          <a:chExt cx="0" cy="0"/>
        </a:xfrm>
      </p:grpSpPr>
      <p:sp>
        <p:nvSpPr>
          <p:cNvPr id="249" name="Google Shape;249;p5"/>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0" name="Google Shape;250;p5"/>
          <p:cNvSpPr txBox="1">
            <a:spLocks noGrp="1"/>
          </p:cNvSpPr>
          <p:nvPr>
            <p:ph type="subTitle" idx="1"/>
          </p:nvPr>
        </p:nvSpPr>
        <p:spPr>
          <a:xfrm>
            <a:off x="1804500" y="3647591"/>
            <a:ext cx="3438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251" name="Google Shape;251;p5"/>
          <p:cNvSpPr txBox="1">
            <a:spLocks noGrp="1"/>
          </p:cNvSpPr>
          <p:nvPr>
            <p:ph type="subTitle" idx="2"/>
          </p:nvPr>
        </p:nvSpPr>
        <p:spPr>
          <a:xfrm>
            <a:off x="6951500" y="3647591"/>
            <a:ext cx="3434000" cy="23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667"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r>
              <a:rPr lang="en-US"/>
              <a:t>Click to edit Master subtitle style</a:t>
            </a:r>
            <a:endParaRPr/>
          </a:p>
        </p:txBody>
      </p:sp>
      <p:sp>
        <p:nvSpPr>
          <p:cNvPr id="252" name="Google Shape;252;p5"/>
          <p:cNvSpPr txBox="1">
            <a:spLocks noGrp="1"/>
          </p:cNvSpPr>
          <p:nvPr>
            <p:ph type="subTitle" idx="3"/>
          </p:nvPr>
        </p:nvSpPr>
        <p:spPr>
          <a:xfrm>
            <a:off x="1806500" y="4170057"/>
            <a:ext cx="3434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sp>
        <p:nvSpPr>
          <p:cNvPr id="253" name="Google Shape;253;p5"/>
          <p:cNvSpPr txBox="1">
            <a:spLocks noGrp="1"/>
          </p:cNvSpPr>
          <p:nvPr>
            <p:ph type="subTitle" idx="4"/>
          </p:nvPr>
        </p:nvSpPr>
        <p:spPr>
          <a:xfrm>
            <a:off x="6949500" y="4173224"/>
            <a:ext cx="3438000" cy="4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r>
              <a:rPr lang="en-US"/>
              <a:t>Click to edit Master subtitle style</a:t>
            </a:r>
            <a:endParaRPr/>
          </a:p>
        </p:txBody>
      </p:sp>
      <p:grpSp>
        <p:nvGrpSpPr>
          <p:cNvPr id="254" name="Google Shape;254;p5"/>
          <p:cNvGrpSpPr/>
          <p:nvPr/>
        </p:nvGrpSpPr>
        <p:grpSpPr>
          <a:xfrm>
            <a:off x="416600" y="309651"/>
            <a:ext cx="1190533" cy="1184967"/>
            <a:chOff x="3655725" y="3261075"/>
            <a:chExt cx="892900" cy="888725"/>
          </a:xfrm>
        </p:grpSpPr>
        <p:sp>
          <p:nvSpPr>
            <p:cNvPr id="255" name="Google Shape;255;p5"/>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5"/>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5"/>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5"/>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1" name="Google Shape;261;p5"/>
          <p:cNvGrpSpPr/>
          <p:nvPr/>
        </p:nvGrpSpPr>
        <p:grpSpPr>
          <a:xfrm rot="-3664003">
            <a:off x="4689451" y="4450091"/>
            <a:ext cx="3052391" cy="4079843"/>
            <a:chOff x="2215325" y="2417050"/>
            <a:chExt cx="2289250" cy="3059825"/>
          </a:xfrm>
        </p:grpSpPr>
        <p:sp>
          <p:nvSpPr>
            <p:cNvPr id="262" name="Google Shape;262;p5"/>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5"/>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5"/>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5"/>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5"/>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5"/>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5"/>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5"/>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5"/>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5"/>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5"/>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5"/>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5"/>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4" name="Google Shape;294;p5"/>
          <p:cNvGrpSpPr/>
          <p:nvPr/>
        </p:nvGrpSpPr>
        <p:grpSpPr>
          <a:xfrm rot="-2887425">
            <a:off x="10532194" y="-999547"/>
            <a:ext cx="2683111" cy="2948880"/>
            <a:chOff x="5348750" y="2347100"/>
            <a:chExt cx="1108500" cy="1218300"/>
          </a:xfrm>
        </p:grpSpPr>
        <p:sp>
          <p:nvSpPr>
            <p:cNvPr id="295" name="Google Shape;295;p5"/>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5"/>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5"/>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5"/>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5"/>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5"/>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5"/>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5"/>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0" name="Google Shape;310;p5"/>
          <p:cNvGrpSpPr/>
          <p:nvPr/>
        </p:nvGrpSpPr>
        <p:grpSpPr>
          <a:xfrm>
            <a:off x="10710433" y="5446767"/>
            <a:ext cx="1311267" cy="1371600"/>
            <a:chOff x="4385625" y="4289775"/>
            <a:chExt cx="983450" cy="1028700"/>
          </a:xfrm>
        </p:grpSpPr>
        <p:sp>
          <p:nvSpPr>
            <p:cNvPr id="311" name="Google Shape;311;p5"/>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76387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23A7F-96E6-4B60-A149-855ED3D90AC5}" type="datetimeFigureOut">
              <a:rPr lang="en-IN" smtClean="0"/>
              <a:t>11-03-2022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9F913B-A738-4A57-8992-CFC342243D13}" type="slidenum">
              <a:rPr lang="en-IN" smtClean="0"/>
              <a:t>‹#›</a:t>
            </a:fld>
            <a:endParaRPr lang="en-IN" dirty="0"/>
          </a:p>
        </p:txBody>
      </p:sp>
    </p:spTree>
    <p:extLst>
      <p:ext uri="{BB962C8B-B14F-4D97-AF65-F5344CB8AC3E}">
        <p14:creationId xmlns:p14="http://schemas.microsoft.com/office/powerpoint/2010/main" val="2183600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95"/>
        <p:cNvGrpSpPr/>
        <p:nvPr/>
      </p:nvGrpSpPr>
      <p:grpSpPr>
        <a:xfrm>
          <a:off x="0" y="0"/>
          <a:ext cx="0" cy="0"/>
          <a:chOff x="0" y="0"/>
          <a:chExt cx="0" cy="0"/>
        </a:xfrm>
      </p:grpSpPr>
    </p:spTree>
    <p:extLst>
      <p:ext uri="{BB962C8B-B14F-4D97-AF65-F5344CB8AC3E}">
        <p14:creationId xmlns:p14="http://schemas.microsoft.com/office/powerpoint/2010/main" val="38047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319" name="Google Shape;319;p6"/>
          <p:cNvGrpSpPr/>
          <p:nvPr/>
        </p:nvGrpSpPr>
        <p:grpSpPr>
          <a:xfrm rot="-5400000">
            <a:off x="-551433" y="-2367333"/>
            <a:ext cx="3052333" cy="4079767"/>
            <a:chOff x="2215325" y="2417050"/>
            <a:chExt cx="2289250" cy="3059825"/>
          </a:xfrm>
        </p:grpSpPr>
        <p:sp>
          <p:nvSpPr>
            <p:cNvPr id="320" name="Google Shape;320;p6"/>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6"/>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6"/>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6"/>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6"/>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6"/>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6"/>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6"/>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6"/>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6"/>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6"/>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6"/>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6"/>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6"/>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6"/>
          <p:cNvGrpSpPr/>
          <p:nvPr/>
        </p:nvGrpSpPr>
        <p:grpSpPr>
          <a:xfrm rot="-2085203" flipH="1">
            <a:off x="10587181" y="-37927"/>
            <a:ext cx="1598019" cy="1658669"/>
            <a:chOff x="238125" y="3112025"/>
            <a:chExt cx="716000" cy="743175"/>
          </a:xfrm>
        </p:grpSpPr>
        <p:sp>
          <p:nvSpPr>
            <p:cNvPr id="353" name="Google Shape;353;p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6"/>
          <p:cNvGrpSpPr/>
          <p:nvPr/>
        </p:nvGrpSpPr>
        <p:grpSpPr>
          <a:xfrm rot="-2700000">
            <a:off x="11370325" y="1645555"/>
            <a:ext cx="641727" cy="631493"/>
            <a:chOff x="1433950" y="3130850"/>
            <a:chExt cx="481300" cy="473625"/>
          </a:xfrm>
        </p:grpSpPr>
        <p:sp>
          <p:nvSpPr>
            <p:cNvPr id="357" name="Google Shape;357;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3" name="Google Shape;363;p6"/>
          <p:cNvGrpSpPr/>
          <p:nvPr/>
        </p:nvGrpSpPr>
        <p:grpSpPr>
          <a:xfrm>
            <a:off x="9615234" y="257534"/>
            <a:ext cx="641733" cy="631500"/>
            <a:chOff x="1433950" y="3130850"/>
            <a:chExt cx="481300" cy="473625"/>
          </a:xfrm>
        </p:grpSpPr>
        <p:sp>
          <p:nvSpPr>
            <p:cNvPr id="364" name="Google Shape;364;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6"/>
          <p:cNvGrpSpPr/>
          <p:nvPr/>
        </p:nvGrpSpPr>
        <p:grpSpPr>
          <a:xfrm rot="1156429" flipH="1">
            <a:off x="10988118" y="5817791"/>
            <a:ext cx="505225" cy="629699"/>
            <a:chOff x="2459875" y="3181675"/>
            <a:chExt cx="378900" cy="472250"/>
          </a:xfrm>
        </p:grpSpPr>
        <p:sp>
          <p:nvSpPr>
            <p:cNvPr id="371" name="Google Shape;371;p6"/>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6"/>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6"/>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6"/>
          <p:cNvGrpSpPr/>
          <p:nvPr/>
        </p:nvGrpSpPr>
        <p:grpSpPr>
          <a:xfrm rot="3076494" flipH="1">
            <a:off x="-462279" y="4993227"/>
            <a:ext cx="1671193" cy="1748088"/>
            <a:chOff x="4385625" y="4289775"/>
            <a:chExt cx="983450" cy="1028700"/>
          </a:xfrm>
        </p:grpSpPr>
        <p:sp>
          <p:nvSpPr>
            <p:cNvPr id="375" name="Google Shape;375;p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1" name="Google Shape;381;p6"/>
          <p:cNvSpPr/>
          <p:nvPr/>
        </p:nvSpPr>
        <p:spPr>
          <a:xfrm rot="1266272">
            <a:off x="457081" y="5484473"/>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6796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2"/>
        <p:cNvGrpSpPr/>
        <p:nvPr/>
      </p:nvGrpSpPr>
      <p:grpSpPr>
        <a:xfrm>
          <a:off x="0" y="0"/>
          <a:ext cx="0" cy="0"/>
          <a:chOff x="0" y="0"/>
          <a:chExt cx="0" cy="0"/>
        </a:xfrm>
      </p:grpSpPr>
      <p:sp>
        <p:nvSpPr>
          <p:cNvPr id="383" name="Google Shape;383;p7"/>
          <p:cNvSpPr txBox="1">
            <a:spLocks noGrp="1"/>
          </p:cNvSpPr>
          <p:nvPr>
            <p:ph type="title"/>
          </p:nvPr>
        </p:nvSpPr>
        <p:spPr>
          <a:xfrm>
            <a:off x="2743200" y="4359481"/>
            <a:ext cx="6705600" cy="548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384" name="Google Shape;384;p7"/>
          <p:cNvSpPr txBox="1">
            <a:spLocks noGrp="1"/>
          </p:cNvSpPr>
          <p:nvPr>
            <p:ph type="subTitle" idx="1"/>
          </p:nvPr>
        </p:nvSpPr>
        <p:spPr>
          <a:xfrm>
            <a:off x="2743200" y="5233047"/>
            <a:ext cx="6705600" cy="85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grpSp>
        <p:nvGrpSpPr>
          <p:cNvPr id="385" name="Google Shape;385;p7"/>
          <p:cNvGrpSpPr/>
          <p:nvPr/>
        </p:nvGrpSpPr>
        <p:grpSpPr>
          <a:xfrm rot="5400000">
            <a:off x="10535667" y="4594334"/>
            <a:ext cx="3052333" cy="4079767"/>
            <a:chOff x="2215325" y="2417050"/>
            <a:chExt cx="2289250" cy="3059825"/>
          </a:xfrm>
        </p:grpSpPr>
        <p:sp>
          <p:nvSpPr>
            <p:cNvPr id="386" name="Google Shape;386;p7"/>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7"/>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7"/>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7"/>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7"/>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7"/>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7"/>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7"/>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7"/>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7"/>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7"/>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7"/>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7"/>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7"/>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7"/>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7"/>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7"/>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7"/>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7"/>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7"/>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7"/>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7"/>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7"/>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7"/>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7"/>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7"/>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7"/>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7"/>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7"/>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7"/>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7"/>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7"/>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 name="Google Shape;418;p7"/>
          <p:cNvGrpSpPr/>
          <p:nvPr/>
        </p:nvGrpSpPr>
        <p:grpSpPr>
          <a:xfrm>
            <a:off x="-395829" y="4971555"/>
            <a:ext cx="1598016" cy="1658668"/>
            <a:chOff x="238125" y="3112025"/>
            <a:chExt cx="716000" cy="743175"/>
          </a:xfrm>
        </p:grpSpPr>
        <p:sp>
          <p:nvSpPr>
            <p:cNvPr id="419" name="Google Shape;419;p7"/>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7"/>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7"/>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2" name="Google Shape;422;p7"/>
          <p:cNvGrpSpPr/>
          <p:nvPr/>
        </p:nvGrpSpPr>
        <p:grpSpPr>
          <a:xfrm>
            <a:off x="336867" y="5919033"/>
            <a:ext cx="505200" cy="629667"/>
            <a:chOff x="2459875" y="3181675"/>
            <a:chExt cx="378900" cy="472250"/>
          </a:xfrm>
        </p:grpSpPr>
        <p:sp>
          <p:nvSpPr>
            <p:cNvPr id="423" name="Google Shape;423;p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6" name="Google Shape;426;p7"/>
          <p:cNvGrpSpPr/>
          <p:nvPr/>
        </p:nvGrpSpPr>
        <p:grpSpPr>
          <a:xfrm rot="-2700000">
            <a:off x="11157558" y="3903788"/>
            <a:ext cx="641727" cy="631493"/>
            <a:chOff x="1433950" y="3130850"/>
            <a:chExt cx="481300" cy="473625"/>
          </a:xfrm>
        </p:grpSpPr>
        <p:sp>
          <p:nvSpPr>
            <p:cNvPr id="427" name="Google Shape;427;p7"/>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7"/>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7"/>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7"/>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7"/>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7"/>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3" name="Google Shape;433;p7"/>
          <p:cNvGrpSpPr/>
          <p:nvPr/>
        </p:nvGrpSpPr>
        <p:grpSpPr>
          <a:xfrm>
            <a:off x="11332533" y="1830733"/>
            <a:ext cx="505200" cy="629667"/>
            <a:chOff x="2459875" y="3181675"/>
            <a:chExt cx="378900" cy="472250"/>
          </a:xfrm>
        </p:grpSpPr>
        <p:sp>
          <p:nvSpPr>
            <p:cNvPr id="434" name="Google Shape;434;p7"/>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7"/>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7"/>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0765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7"/>
        <p:cNvGrpSpPr/>
        <p:nvPr/>
      </p:nvGrpSpPr>
      <p:grpSpPr>
        <a:xfrm>
          <a:off x="0" y="0"/>
          <a:ext cx="0" cy="0"/>
          <a:chOff x="0" y="0"/>
          <a:chExt cx="0" cy="0"/>
        </a:xfrm>
      </p:grpSpPr>
      <p:sp>
        <p:nvSpPr>
          <p:cNvPr id="438" name="Google Shape;438;p8"/>
          <p:cNvSpPr txBox="1">
            <a:spLocks noGrp="1"/>
          </p:cNvSpPr>
          <p:nvPr>
            <p:ph type="title"/>
          </p:nvPr>
        </p:nvSpPr>
        <p:spPr>
          <a:xfrm>
            <a:off x="1903400" y="2168800"/>
            <a:ext cx="8385200" cy="2520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439" name="Google Shape;439;p8"/>
          <p:cNvGrpSpPr/>
          <p:nvPr/>
        </p:nvGrpSpPr>
        <p:grpSpPr>
          <a:xfrm rot="1867731">
            <a:off x="9781840" y="4721661"/>
            <a:ext cx="2683169" cy="2948945"/>
            <a:chOff x="5348750" y="2347100"/>
            <a:chExt cx="1108500" cy="1218300"/>
          </a:xfrm>
        </p:grpSpPr>
        <p:sp>
          <p:nvSpPr>
            <p:cNvPr id="440" name="Google Shape;440;p8"/>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8"/>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8"/>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8"/>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8"/>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8"/>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8"/>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8"/>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8"/>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8"/>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8"/>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8"/>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8"/>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8"/>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8"/>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5" name="Google Shape;455;p8"/>
          <p:cNvGrpSpPr/>
          <p:nvPr/>
        </p:nvGrpSpPr>
        <p:grpSpPr>
          <a:xfrm rot="-1881094">
            <a:off x="10537289" y="3368250"/>
            <a:ext cx="1671192" cy="1748085"/>
            <a:chOff x="4385625" y="4289775"/>
            <a:chExt cx="983450" cy="1028700"/>
          </a:xfrm>
        </p:grpSpPr>
        <p:sp>
          <p:nvSpPr>
            <p:cNvPr id="456" name="Google Shape;456;p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2" name="Google Shape;462;p8"/>
          <p:cNvGrpSpPr/>
          <p:nvPr/>
        </p:nvGrpSpPr>
        <p:grpSpPr>
          <a:xfrm rot="3076494" flipH="1">
            <a:off x="-201513" y="324093"/>
            <a:ext cx="1671193" cy="1748088"/>
            <a:chOff x="4385625" y="4289775"/>
            <a:chExt cx="983450" cy="1028700"/>
          </a:xfrm>
        </p:grpSpPr>
        <p:sp>
          <p:nvSpPr>
            <p:cNvPr id="463" name="Google Shape;463;p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9" name="Google Shape;469;p8"/>
          <p:cNvSpPr/>
          <p:nvPr/>
        </p:nvSpPr>
        <p:spPr>
          <a:xfrm rot="1266272">
            <a:off x="717848" y="8153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0" name="Google Shape;470;p8"/>
          <p:cNvGrpSpPr/>
          <p:nvPr/>
        </p:nvGrpSpPr>
        <p:grpSpPr>
          <a:xfrm>
            <a:off x="2067800" y="750234"/>
            <a:ext cx="641733" cy="631500"/>
            <a:chOff x="1433950" y="3130850"/>
            <a:chExt cx="481300" cy="473625"/>
          </a:xfrm>
        </p:grpSpPr>
        <p:sp>
          <p:nvSpPr>
            <p:cNvPr id="471" name="Google Shape;471;p8"/>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8"/>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8"/>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8"/>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8"/>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8"/>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7" name="Google Shape;477;p8"/>
          <p:cNvGrpSpPr/>
          <p:nvPr/>
        </p:nvGrpSpPr>
        <p:grpSpPr>
          <a:xfrm>
            <a:off x="943667" y="-776216"/>
            <a:ext cx="1190533" cy="1184967"/>
            <a:chOff x="3655725" y="3261075"/>
            <a:chExt cx="892900" cy="888725"/>
          </a:xfrm>
        </p:grpSpPr>
        <p:sp>
          <p:nvSpPr>
            <p:cNvPr id="478" name="Google Shape;478;p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4" name="Google Shape;484;p8"/>
          <p:cNvGrpSpPr/>
          <p:nvPr/>
        </p:nvGrpSpPr>
        <p:grpSpPr>
          <a:xfrm rot="-2085203" flipH="1">
            <a:off x="10587181" y="63674"/>
            <a:ext cx="1598019" cy="1658669"/>
            <a:chOff x="238125" y="3112025"/>
            <a:chExt cx="716000" cy="743175"/>
          </a:xfrm>
        </p:grpSpPr>
        <p:sp>
          <p:nvSpPr>
            <p:cNvPr id="485" name="Google Shape;485;p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8"/>
          <p:cNvGrpSpPr/>
          <p:nvPr/>
        </p:nvGrpSpPr>
        <p:grpSpPr>
          <a:xfrm>
            <a:off x="9732333" y="636933"/>
            <a:ext cx="505200" cy="629667"/>
            <a:chOff x="2459875" y="3181675"/>
            <a:chExt cx="378900" cy="472250"/>
          </a:xfrm>
        </p:grpSpPr>
        <p:sp>
          <p:nvSpPr>
            <p:cNvPr id="489" name="Google Shape;489;p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2" name="Google Shape;492;p8"/>
          <p:cNvSpPr/>
          <p:nvPr/>
        </p:nvSpPr>
        <p:spPr>
          <a:xfrm rot="-1005388">
            <a:off x="9908899" y="85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3" name="Google Shape;493;p8"/>
          <p:cNvGrpSpPr/>
          <p:nvPr/>
        </p:nvGrpSpPr>
        <p:grpSpPr>
          <a:xfrm rot="-1404870">
            <a:off x="-347966" y="3730717"/>
            <a:ext cx="3052487" cy="4079971"/>
            <a:chOff x="2215325" y="2417050"/>
            <a:chExt cx="2289250" cy="3059825"/>
          </a:xfrm>
        </p:grpSpPr>
        <p:sp>
          <p:nvSpPr>
            <p:cNvPr id="494" name="Google Shape;494;p8"/>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8"/>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8"/>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8"/>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8"/>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8"/>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8"/>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8"/>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8"/>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8"/>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8"/>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8"/>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8"/>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8"/>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8"/>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8"/>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8"/>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8"/>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8"/>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8"/>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8"/>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8"/>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8"/>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8"/>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8"/>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8"/>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8"/>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8"/>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8"/>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8"/>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8"/>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8"/>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745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6"/>
        <p:cNvGrpSpPr/>
        <p:nvPr/>
      </p:nvGrpSpPr>
      <p:grpSpPr>
        <a:xfrm>
          <a:off x="0" y="0"/>
          <a:ext cx="0" cy="0"/>
          <a:chOff x="0" y="0"/>
          <a:chExt cx="0" cy="0"/>
        </a:xfrm>
      </p:grpSpPr>
      <p:sp>
        <p:nvSpPr>
          <p:cNvPr id="527" name="Google Shape;527;p9"/>
          <p:cNvSpPr txBox="1">
            <a:spLocks noGrp="1"/>
          </p:cNvSpPr>
          <p:nvPr>
            <p:ph type="title"/>
          </p:nvPr>
        </p:nvSpPr>
        <p:spPr>
          <a:xfrm>
            <a:off x="2865200" y="2563355"/>
            <a:ext cx="6461600" cy="548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6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528" name="Google Shape;528;p9"/>
          <p:cNvSpPr txBox="1">
            <a:spLocks noGrp="1"/>
          </p:cNvSpPr>
          <p:nvPr>
            <p:ph type="subTitle" idx="1"/>
          </p:nvPr>
        </p:nvSpPr>
        <p:spPr>
          <a:xfrm>
            <a:off x="2865200" y="3319445"/>
            <a:ext cx="6461600" cy="975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grpSp>
        <p:nvGrpSpPr>
          <p:cNvPr id="529" name="Google Shape;529;p9"/>
          <p:cNvGrpSpPr/>
          <p:nvPr/>
        </p:nvGrpSpPr>
        <p:grpSpPr>
          <a:xfrm flipH="1">
            <a:off x="-1480048" y="165951"/>
            <a:ext cx="4862029" cy="5343627"/>
            <a:chOff x="5348750" y="2347100"/>
            <a:chExt cx="1108500" cy="1218300"/>
          </a:xfrm>
        </p:grpSpPr>
        <p:sp>
          <p:nvSpPr>
            <p:cNvPr id="530" name="Google Shape;530;p9"/>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9"/>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9"/>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9"/>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9"/>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9"/>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9"/>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9"/>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9"/>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9"/>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9"/>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9"/>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9"/>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9"/>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9"/>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5" name="Google Shape;545;p9"/>
          <p:cNvSpPr/>
          <p:nvPr/>
        </p:nvSpPr>
        <p:spPr>
          <a:xfrm rot="-1266272" flipH="1">
            <a:off x="10478185" y="4216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6" name="Google Shape;546;p9"/>
          <p:cNvGrpSpPr/>
          <p:nvPr/>
        </p:nvGrpSpPr>
        <p:grpSpPr>
          <a:xfrm flipH="1">
            <a:off x="9689595" y="356534"/>
            <a:ext cx="641733" cy="631500"/>
            <a:chOff x="1433950" y="3130850"/>
            <a:chExt cx="481300" cy="473625"/>
          </a:xfrm>
        </p:grpSpPr>
        <p:sp>
          <p:nvSpPr>
            <p:cNvPr id="547" name="Google Shape;547;p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3" name="Google Shape;553;p9"/>
          <p:cNvGrpSpPr/>
          <p:nvPr/>
        </p:nvGrpSpPr>
        <p:grpSpPr>
          <a:xfrm rot="-3076494">
            <a:off x="10216325" y="4670960"/>
            <a:ext cx="1671193" cy="1748088"/>
            <a:chOff x="4385625" y="4289775"/>
            <a:chExt cx="983450" cy="1028700"/>
          </a:xfrm>
        </p:grpSpPr>
        <p:sp>
          <p:nvSpPr>
            <p:cNvPr id="554" name="Google Shape;554;p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0" name="Google Shape;560;p9"/>
          <p:cNvGrpSpPr/>
          <p:nvPr/>
        </p:nvGrpSpPr>
        <p:grpSpPr>
          <a:xfrm flipH="1">
            <a:off x="10645771" y="3529085"/>
            <a:ext cx="1190533" cy="1184967"/>
            <a:chOff x="3655725" y="3261075"/>
            <a:chExt cx="892900" cy="888725"/>
          </a:xfrm>
        </p:grpSpPr>
        <p:sp>
          <p:nvSpPr>
            <p:cNvPr id="561" name="Google Shape;561;p9"/>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9"/>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9"/>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9"/>
          <p:cNvGrpSpPr/>
          <p:nvPr/>
        </p:nvGrpSpPr>
        <p:grpSpPr>
          <a:xfrm>
            <a:off x="1907784" y="4832322"/>
            <a:ext cx="1598016" cy="1658668"/>
            <a:chOff x="238125" y="3112025"/>
            <a:chExt cx="716000" cy="743175"/>
          </a:xfrm>
        </p:grpSpPr>
        <p:sp>
          <p:nvSpPr>
            <p:cNvPr id="568" name="Google Shape;568;p9"/>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9"/>
          <p:cNvGrpSpPr/>
          <p:nvPr/>
        </p:nvGrpSpPr>
        <p:grpSpPr>
          <a:xfrm rot="-3648610">
            <a:off x="4846074" y="-1755425"/>
            <a:ext cx="3052303" cy="4079727"/>
            <a:chOff x="2215325" y="2417050"/>
            <a:chExt cx="2289250" cy="3059825"/>
          </a:xfrm>
        </p:grpSpPr>
        <p:sp>
          <p:nvSpPr>
            <p:cNvPr id="572" name="Google Shape;572;p9"/>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9"/>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9"/>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9"/>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9"/>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9"/>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9"/>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9"/>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9"/>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9"/>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9"/>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9"/>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9"/>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9"/>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9"/>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9"/>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9"/>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9"/>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9"/>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9"/>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9"/>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9"/>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9"/>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9"/>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9"/>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9"/>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9"/>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582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4"/>
        <p:cNvGrpSpPr/>
        <p:nvPr/>
      </p:nvGrpSpPr>
      <p:grpSpPr>
        <a:xfrm>
          <a:off x="0" y="0"/>
          <a:ext cx="0" cy="0"/>
          <a:chOff x="0" y="0"/>
          <a:chExt cx="0" cy="0"/>
        </a:xfrm>
      </p:grpSpPr>
      <p:sp>
        <p:nvSpPr>
          <p:cNvPr id="605" name="Google Shape;605;p10"/>
          <p:cNvSpPr txBox="1">
            <a:spLocks noGrp="1"/>
          </p:cNvSpPr>
          <p:nvPr>
            <p:ph type="body" idx="1"/>
          </p:nvPr>
        </p:nvSpPr>
        <p:spPr>
          <a:xfrm>
            <a:off x="944633" y="4844300"/>
            <a:ext cx="5454400" cy="1251600"/>
          </a:xfrm>
          <a:prstGeom prst="rect">
            <a:avLst/>
          </a:prstGeom>
          <a:solidFill>
            <a:schemeClr val="dk2"/>
          </a:solidFill>
          <a:effectLst>
            <a:outerShdw dist="95250" dir="2940000" algn="bl" rotWithShape="0">
              <a:schemeClr val="accent1"/>
            </a:outerShdw>
          </a:effectLst>
        </p:spPr>
        <p:txBody>
          <a:bodyPr spcFirstLastPara="1" wrap="square" lIns="91425" tIns="91425" rIns="91425" bIns="91425" anchor="ctr" anchorCtr="0">
            <a:noAutofit/>
          </a:bodyPr>
          <a:lstStyle>
            <a:lvl1pPr marL="609585" lvl="0" indent="-304792" algn="r">
              <a:lnSpc>
                <a:spcPct val="100000"/>
              </a:lnSpc>
              <a:spcBef>
                <a:spcPts val="0"/>
              </a:spcBef>
              <a:spcAft>
                <a:spcPts val="0"/>
              </a:spcAft>
              <a:buSzPts val="1600"/>
              <a:buNone/>
              <a:defRPr sz="3733">
                <a:latin typeface="Nunito Sans Black"/>
                <a:ea typeface="Nunito Sans Black"/>
                <a:cs typeface="Nunito Sans Black"/>
                <a:sym typeface="Nunito Sans Black"/>
              </a:defRPr>
            </a:lvl1pPr>
          </a:lstStyle>
          <a:p>
            <a:pPr lvl="0"/>
            <a:r>
              <a:rPr lang="en-US"/>
              <a:t>Click to edit Master text styles</a:t>
            </a:r>
          </a:p>
        </p:txBody>
      </p:sp>
      <p:grpSp>
        <p:nvGrpSpPr>
          <p:cNvPr id="606" name="Google Shape;606;p10"/>
          <p:cNvGrpSpPr/>
          <p:nvPr/>
        </p:nvGrpSpPr>
        <p:grpSpPr>
          <a:xfrm rot="8238603" flipH="1">
            <a:off x="11038569" y="5729818"/>
            <a:ext cx="954623" cy="990855"/>
            <a:chOff x="238125" y="3112025"/>
            <a:chExt cx="716000" cy="743175"/>
          </a:xfrm>
        </p:grpSpPr>
        <p:sp>
          <p:nvSpPr>
            <p:cNvPr id="607" name="Google Shape;607;p10"/>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rgbClr val="142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0"/>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0"/>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10"/>
          <p:cNvGrpSpPr/>
          <p:nvPr/>
        </p:nvGrpSpPr>
        <p:grpSpPr>
          <a:xfrm>
            <a:off x="11014367" y="2013167"/>
            <a:ext cx="641733" cy="631500"/>
            <a:chOff x="1433950" y="3130850"/>
            <a:chExt cx="481300" cy="473625"/>
          </a:xfrm>
        </p:grpSpPr>
        <p:sp>
          <p:nvSpPr>
            <p:cNvPr id="611" name="Google Shape;611;p10"/>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0"/>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0"/>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0"/>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0"/>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0"/>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0"/>
          <p:cNvGrpSpPr/>
          <p:nvPr/>
        </p:nvGrpSpPr>
        <p:grpSpPr>
          <a:xfrm rot="10800000" flipH="1">
            <a:off x="1080600" y="4021561"/>
            <a:ext cx="505200" cy="629667"/>
            <a:chOff x="2459875" y="3181675"/>
            <a:chExt cx="378900" cy="472250"/>
          </a:xfrm>
        </p:grpSpPr>
        <p:sp>
          <p:nvSpPr>
            <p:cNvPr id="618" name="Google Shape;618;p10"/>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0"/>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0"/>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1" name="Google Shape;621;p10"/>
          <p:cNvGrpSpPr/>
          <p:nvPr/>
        </p:nvGrpSpPr>
        <p:grpSpPr>
          <a:xfrm rot="782640" flipH="1">
            <a:off x="40986" y="-1335680"/>
            <a:ext cx="3052343" cy="4079779"/>
            <a:chOff x="2215325" y="2417050"/>
            <a:chExt cx="2289250" cy="3059825"/>
          </a:xfrm>
        </p:grpSpPr>
        <p:sp>
          <p:nvSpPr>
            <p:cNvPr id="622" name="Google Shape;622;p10"/>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0"/>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0"/>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0"/>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0"/>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0"/>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0"/>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0"/>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0"/>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0"/>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0"/>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0"/>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0"/>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0"/>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0"/>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0"/>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0"/>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0"/>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0"/>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0"/>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0"/>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0"/>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0"/>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0"/>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0"/>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0"/>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0"/>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0"/>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0"/>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0"/>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0"/>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0"/>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4529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4"/>
        <p:cNvGrpSpPr/>
        <p:nvPr/>
      </p:nvGrpSpPr>
      <p:grpSpPr>
        <a:xfrm>
          <a:off x="0" y="0"/>
          <a:ext cx="0" cy="0"/>
          <a:chOff x="0" y="0"/>
          <a:chExt cx="0" cy="0"/>
        </a:xfrm>
      </p:grpSpPr>
      <p:sp>
        <p:nvSpPr>
          <p:cNvPr id="655" name="Google Shape;655;p11"/>
          <p:cNvSpPr txBox="1">
            <a:spLocks noGrp="1"/>
          </p:cNvSpPr>
          <p:nvPr>
            <p:ph type="title" hasCustomPrompt="1"/>
          </p:nvPr>
        </p:nvSpPr>
        <p:spPr>
          <a:xfrm>
            <a:off x="944917" y="2282292"/>
            <a:ext cx="103024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56" name="Google Shape;656;p11"/>
          <p:cNvSpPr txBox="1">
            <a:spLocks noGrp="1"/>
          </p:cNvSpPr>
          <p:nvPr>
            <p:ph type="body" idx="1"/>
          </p:nvPr>
        </p:nvSpPr>
        <p:spPr>
          <a:xfrm>
            <a:off x="944684" y="4331708"/>
            <a:ext cx="10302400" cy="244000"/>
          </a:xfrm>
          <a:prstGeom prst="rect">
            <a:avLst/>
          </a:prstGeom>
        </p:spPr>
        <p:txBody>
          <a:bodyPr spcFirstLastPara="1" wrap="square" lIns="91425" tIns="91425" rIns="91425" bIns="91425" anchor="ctr" anchorCtr="0">
            <a:noAutofit/>
          </a:bodyPr>
          <a:lstStyle>
            <a:lvl1pPr marL="609585" lvl="0" indent="-440256" algn="ctr">
              <a:spcBef>
                <a:spcPts val="0"/>
              </a:spcBef>
              <a:spcAft>
                <a:spcPts val="0"/>
              </a:spcAft>
              <a:buSzPts val="1600"/>
              <a:buChar char="●"/>
              <a:defRPr sz="2133"/>
            </a:lvl1pPr>
            <a:lvl2pPr marL="1219170" lvl="1" indent="-440256" algn="ctr">
              <a:spcBef>
                <a:spcPts val="0"/>
              </a:spcBef>
              <a:spcAft>
                <a:spcPts val="0"/>
              </a:spcAft>
              <a:buSzPts val="1600"/>
              <a:buChar char="○"/>
              <a:defRPr/>
            </a:lvl2pPr>
            <a:lvl3pPr marL="1828754" lvl="2" indent="-440256" algn="ctr">
              <a:spcBef>
                <a:spcPts val="0"/>
              </a:spcBef>
              <a:spcAft>
                <a:spcPts val="0"/>
              </a:spcAft>
              <a:buSzPts val="1600"/>
              <a:buChar char="■"/>
              <a:defRPr/>
            </a:lvl3pPr>
            <a:lvl4pPr marL="2438339" lvl="3" indent="-440256" algn="ctr">
              <a:spcBef>
                <a:spcPts val="0"/>
              </a:spcBef>
              <a:spcAft>
                <a:spcPts val="0"/>
              </a:spcAft>
              <a:buSzPts val="1600"/>
              <a:buChar char="●"/>
              <a:defRPr/>
            </a:lvl4pPr>
            <a:lvl5pPr marL="3047924" lvl="4" indent="-440256" algn="ctr">
              <a:spcBef>
                <a:spcPts val="0"/>
              </a:spcBef>
              <a:spcAft>
                <a:spcPts val="0"/>
              </a:spcAft>
              <a:buSzPts val="1600"/>
              <a:buChar char="○"/>
              <a:defRPr/>
            </a:lvl5pPr>
            <a:lvl6pPr marL="3657509" lvl="5" indent="-440256" algn="ctr">
              <a:spcBef>
                <a:spcPts val="0"/>
              </a:spcBef>
              <a:spcAft>
                <a:spcPts val="0"/>
              </a:spcAft>
              <a:buSzPts val="1600"/>
              <a:buChar char="■"/>
              <a:defRPr/>
            </a:lvl6pPr>
            <a:lvl7pPr marL="4267093" lvl="6" indent="-440256" algn="ctr">
              <a:spcBef>
                <a:spcPts val="0"/>
              </a:spcBef>
              <a:spcAft>
                <a:spcPts val="0"/>
              </a:spcAft>
              <a:buSzPts val="1600"/>
              <a:buChar char="●"/>
              <a:defRPr/>
            </a:lvl7pPr>
            <a:lvl8pPr marL="4876678" lvl="7" indent="-440256" algn="ctr">
              <a:spcBef>
                <a:spcPts val="0"/>
              </a:spcBef>
              <a:spcAft>
                <a:spcPts val="0"/>
              </a:spcAft>
              <a:buSzPts val="1600"/>
              <a:buChar char="○"/>
              <a:defRPr/>
            </a:lvl8pPr>
            <a:lvl9pPr marL="5486263" lvl="8" indent="-440256" algn="ctr">
              <a:spcBef>
                <a:spcPts val="0"/>
              </a:spcBef>
              <a:spcAft>
                <a:spcPts val="0"/>
              </a:spcAft>
              <a:buSzPts val="1600"/>
              <a:buChar char="■"/>
              <a:defRPr/>
            </a:lvl9pPr>
          </a:lstStyle>
          <a:p>
            <a:pPr lvl="0"/>
            <a:r>
              <a:rPr lang="en-US"/>
              <a:t>Click to edit Master text styles</a:t>
            </a:r>
          </a:p>
        </p:txBody>
      </p:sp>
      <p:grpSp>
        <p:nvGrpSpPr>
          <p:cNvPr id="657" name="Google Shape;657;p11"/>
          <p:cNvGrpSpPr/>
          <p:nvPr/>
        </p:nvGrpSpPr>
        <p:grpSpPr>
          <a:xfrm>
            <a:off x="9565419" y="-385583"/>
            <a:ext cx="4862029" cy="5343627"/>
            <a:chOff x="5348750" y="2347100"/>
            <a:chExt cx="1108500" cy="1218300"/>
          </a:xfrm>
        </p:grpSpPr>
        <p:sp>
          <p:nvSpPr>
            <p:cNvPr id="658" name="Google Shape;658;p11"/>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1"/>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1"/>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1"/>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1"/>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1"/>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1"/>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1"/>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1"/>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1"/>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1"/>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1"/>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1"/>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1"/>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1"/>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3" name="Google Shape;673;p11"/>
          <p:cNvGrpSpPr/>
          <p:nvPr/>
        </p:nvGrpSpPr>
        <p:grpSpPr>
          <a:xfrm rot="-2085203" flipH="1">
            <a:off x="223981" y="5103840"/>
            <a:ext cx="1598019" cy="1658669"/>
            <a:chOff x="238125" y="3112025"/>
            <a:chExt cx="716000" cy="743175"/>
          </a:xfrm>
        </p:grpSpPr>
        <p:sp>
          <p:nvSpPr>
            <p:cNvPr id="674" name="Google Shape;674;p1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7" name="Google Shape;677;p11"/>
          <p:cNvGrpSpPr/>
          <p:nvPr/>
        </p:nvGrpSpPr>
        <p:grpSpPr>
          <a:xfrm rot="-5400000">
            <a:off x="-246633" y="-1692166"/>
            <a:ext cx="3052333" cy="4079767"/>
            <a:chOff x="2215325" y="2417050"/>
            <a:chExt cx="2289250" cy="3059825"/>
          </a:xfrm>
        </p:grpSpPr>
        <p:sp>
          <p:nvSpPr>
            <p:cNvPr id="678" name="Google Shape;678;p1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0" name="Google Shape;710;p11"/>
          <p:cNvGrpSpPr/>
          <p:nvPr/>
        </p:nvGrpSpPr>
        <p:grpSpPr>
          <a:xfrm>
            <a:off x="770400" y="3785433"/>
            <a:ext cx="505200" cy="629667"/>
            <a:chOff x="2459875" y="3181675"/>
            <a:chExt cx="378900" cy="472250"/>
          </a:xfrm>
        </p:grpSpPr>
        <p:sp>
          <p:nvSpPr>
            <p:cNvPr id="711" name="Google Shape;711;p1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4" name="Google Shape;714;p11"/>
          <p:cNvGrpSpPr/>
          <p:nvPr/>
        </p:nvGrpSpPr>
        <p:grpSpPr>
          <a:xfrm>
            <a:off x="10062533" y="32900"/>
            <a:ext cx="505200" cy="629667"/>
            <a:chOff x="2459875" y="3181675"/>
            <a:chExt cx="378900" cy="472250"/>
          </a:xfrm>
        </p:grpSpPr>
        <p:sp>
          <p:nvSpPr>
            <p:cNvPr id="715" name="Google Shape;715;p1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8" name="Google Shape;718;p11"/>
          <p:cNvGrpSpPr/>
          <p:nvPr/>
        </p:nvGrpSpPr>
        <p:grpSpPr>
          <a:xfrm>
            <a:off x="9960944" y="4957508"/>
            <a:ext cx="1671209" cy="1748104"/>
            <a:chOff x="4385625" y="4289775"/>
            <a:chExt cx="983450" cy="1028700"/>
          </a:xfrm>
        </p:grpSpPr>
        <p:sp>
          <p:nvSpPr>
            <p:cNvPr id="719" name="Google Shape;719;p1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916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920502766"/>
      </p:ext>
    </p:extLst>
  </p:cSld>
  <p:clrMap bg1="lt1" tx1="dk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 id="2147483763"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92"/>
        <p:cNvGrpSpPr/>
        <p:nvPr/>
      </p:nvGrpSpPr>
      <p:grpSpPr>
        <a:xfrm>
          <a:off x="0" y="0"/>
          <a:ext cx="0" cy="0"/>
          <a:chOff x="0" y="0"/>
          <a:chExt cx="0" cy="0"/>
        </a:xfrm>
      </p:grpSpPr>
      <p:sp>
        <p:nvSpPr>
          <p:cNvPr id="1993" name="Google Shape;1993;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94" name="Google Shape;1994;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69382294"/>
      </p:ext>
    </p:extLst>
  </p:cSld>
  <p:clrMap bg1="lt1" tx1="dk1" bg2="dk2" tx2="lt2" accent1="accent1" accent2="accent2" accent3="accent3" accent4="accent4" accent5="accent5" accent6="accent6" hlink="hlink" folHlink="folHlink"/>
  <p:sldLayoutIdLst>
    <p:sldLayoutId id="2147483765"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svg.org/tango-system-lock-screen-icon-vector-graphics" TargetMode="External"/><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duskyillusions.com/niche-niche-question/man-with-question-04/" TargetMode="External"/><Relationship Id="rId2" Type="http://schemas.openxmlformats.org/officeDocument/2006/relationships/image" Target="../media/image2.png"/><Relationship Id="rId1" Type="http://schemas.openxmlformats.org/officeDocument/2006/relationships/slideLayout" Target="../slideLayouts/slideLayout30.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pngall.com/security-shield-png" TargetMode="External"/><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C384CD-1D4F-44A2-9321-07A24469183D}"/>
              </a:ext>
            </a:extLst>
          </p:cNvPr>
          <p:cNvSpPr txBox="1"/>
          <p:nvPr/>
        </p:nvSpPr>
        <p:spPr>
          <a:xfrm>
            <a:off x="1" y="408960"/>
            <a:ext cx="12191999" cy="2431435"/>
          </a:xfrm>
          <a:prstGeom prst="rect">
            <a:avLst/>
          </a:prstGeom>
          <a:noFill/>
        </p:spPr>
        <p:txBody>
          <a:bodyPr wrap="square">
            <a:spAutoFit/>
          </a:bodyPr>
          <a:lstStyle/>
          <a:p>
            <a:pPr lvl="0" algn="ctr"/>
            <a:r>
              <a:rPr lang="en-US" sz="2800" dirty="0">
                <a:ln w="0"/>
                <a:solidFill>
                  <a:schemeClr val="bg1"/>
                </a:solidFill>
                <a:effectLst>
                  <a:outerShdw blurRad="38100" dist="25400" dir="5400000" algn="ctr" rotWithShape="0">
                    <a:srgbClr val="6E747A">
                      <a:alpha val="43000"/>
                    </a:srgbClr>
                  </a:outerShdw>
                </a:effectLst>
              </a:rPr>
              <a:t>Watumull Institute Of Electronics Engineering And Computer Technology</a:t>
            </a:r>
          </a:p>
          <a:p>
            <a:pPr lvl="0" algn="ctr"/>
            <a:endParaRPr lang="en-US" sz="2800" b="1" dirty="0">
              <a:ln w="0"/>
              <a:solidFill>
                <a:schemeClr val="bg1"/>
              </a:solidFill>
              <a:effectLst>
                <a:outerShdw blurRad="38100" dist="25400" dir="5400000" algn="ctr" rotWithShape="0">
                  <a:srgbClr val="6E747A">
                    <a:alpha val="43000"/>
                  </a:srgbClr>
                </a:outerShdw>
              </a:effectLst>
            </a:endParaRPr>
          </a:p>
          <a:p>
            <a:pPr lvl="0" algn="ctr"/>
            <a:r>
              <a:rPr lang="en-IN" sz="4800" dirty="0">
                <a:ln w="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Secure File Storage Using Hybrid Cryptography</a:t>
            </a:r>
          </a:p>
        </p:txBody>
      </p:sp>
      <p:sp>
        <p:nvSpPr>
          <p:cNvPr id="10" name="Rectangle 9">
            <a:extLst>
              <a:ext uri="{FF2B5EF4-FFF2-40B4-BE49-F238E27FC236}">
                <a16:creationId xmlns:a16="http://schemas.microsoft.com/office/drawing/2014/main" id="{A3D8A8ED-F4A5-4283-B326-BEE5291B636A}"/>
              </a:ext>
            </a:extLst>
          </p:cNvPr>
          <p:cNvSpPr/>
          <p:nvPr/>
        </p:nvSpPr>
        <p:spPr>
          <a:xfrm>
            <a:off x="585507" y="3709830"/>
            <a:ext cx="5510493" cy="2554545"/>
          </a:xfrm>
          <a:prstGeom prst="rect">
            <a:avLst/>
          </a:prstGeom>
          <a:noFill/>
        </p:spPr>
        <p:txBody>
          <a:bodyPr wrap="square" lIns="91440" tIns="45720" rIns="91440" bIns="45720">
            <a:spAutoFit/>
          </a:bodyPr>
          <a:lstStyle/>
          <a:p>
            <a:r>
              <a:rPr lang="en-US" sz="32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By Group 15</a:t>
            </a:r>
          </a:p>
          <a:p>
            <a:pPr marL="285750" indent="-285750">
              <a:buClr>
                <a:schemeClr val="bg1"/>
              </a:buClr>
              <a:buFont typeface="Arial" panose="020B0604020202020204" pitchFamily="34" charset="0"/>
              <a:buChar char="•"/>
            </a:pPr>
            <a:r>
              <a:rPr lang="en-US" sz="32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Siddharth Bhamare (06)</a:t>
            </a:r>
          </a:p>
          <a:p>
            <a:pPr marL="285750" indent="-285750">
              <a:buClr>
                <a:schemeClr val="bg1"/>
              </a:buClr>
              <a:buFont typeface="Arial" panose="020B0604020202020204" pitchFamily="34" charset="0"/>
              <a:buChar char="•"/>
            </a:pPr>
            <a:r>
              <a:rPr lang="en-US" sz="32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Pushpak Maind (28)</a:t>
            </a:r>
          </a:p>
          <a:p>
            <a:pPr marL="285750" indent="-285750">
              <a:buClr>
                <a:schemeClr val="bg1"/>
              </a:buClr>
              <a:buFont typeface="Arial" panose="020B0604020202020204" pitchFamily="34" charset="0"/>
              <a:buChar char="•"/>
            </a:pPr>
            <a:r>
              <a:rPr lang="en-US" sz="32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Rahul Patil (37)</a:t>
            </a:r>
          </a:p>
          <a:p>
            <a:pPr marL="285750" indent="-285750">
              <a:buClr>
                <a:schemeClr val="bg1"/>
              </a:buClr>
              <a:buFont typeface="Arial" panose="020B0604020202020204" pitchFamily="34" charset="0"/>
              <a:buChar char="•"/>
            </a:pPr>
            <a:r>
              <a:rPr lang="en-US" sz="32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Vishal Shirke (48)</a:t>
            </a:r>
          </a:p>
        </p:txBody>
      </p:sp>
      <p:sp>
        <p:nvSpPr>
          <p:cNvPr id="11" name="TextBox 10">
            <a:extLst>
              <a:ext uri="{FF2B5EF4-FFF2-40B4-BE49-F238E27FC236}">
                <a16:creationId xmlns:a16="http://schemas.microsoft.com/office/drawing/2014/main" id="{38C12CDA-FBAB-4355-AAD7-15961B8C2032}"/>
              </a:ext>
            </a:extLst>
          </p:cNvPr>
          <p:cNvSpPr txBox="1"/>
          <p:nvPr/>
        </p:nvSpPr>
        <p:spPr>
          <a:xfrm>
            <a:off x="7035854" y="5497990"/>
            <a:ext cx="6097836" cy="1077218"/>
          </a:xfrm>
          <a:prstGeom prst="rect">
            <a:avLst/>
          </a:prstGeom>
          <a:noFill/>
        </p:spPr>
        <p:txBody>
          <a:bodyPr wrap="square">
            <a:spAutoFit/>
          </a:bodyPr>
          <a:lstStyle/>
          <a:p>
            <a:pPr algn="ctr"/>
            <a:r>
              <a:rPr lang="en-US" sz="3200" dirty="0">
                <a:ln w="0"/>
                <a:solidFill>
                  <a:schemeClr val="bg1"/>
                </a:solidFill>
                <a:effectLst>
                  <a:outerShdw blurRad="38100" dist="19050" dir="2700000" algn="tl" rotWithShape="0">
                    <a:schemeClr val="dk1">
                      <a:alpha val="40000"/>
                    </a:schemeClr>
                  </a:outerShdw>
                </a:effectLst>
              </a:rPr>
              <a:t>Project Guide:</a:t>
            </a:r>
          </a:p>
          <a:p>
            <a:pPr algn="ctr"/>
            <a:r>
              <a:rPr lang="en-US" sz="3200" dirty="0">
                <a:ln w="0"/>
                <a:solidFill>
                  <a:schemeClr val="bg1"/>
                </a:solidFill>
                <a:effectLst>
                  <a:outerShdw blurRad="38100" dist="19050" dir="2700000" algn="tl" rotWithShape="0">
                    <a:schemeClr val="dk1">
                      <a:alpha val="40000"/>
                    </a:schemeClr>
                  </a:outerShdw>
                </a:effectLst>
              </a:rPr>
              <a:t>Prof. Ranjana Singh</a:t>
            </a:r>
            <a:endParaRPr lang="en-US" sz="1100" dirty="0">
              <a:ln w="0"/>
              <a:solidFill>
                <a:schemeClr val="bg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098FCD74-409A-4517-B9CC-6E6DF75B079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942166" y="2422124"/>
            <a:ext cx="2285211" cy="2285211"/>
          </a:xfrm>
          <a:prstGeom prst="rect">
            <a:avLst/>
          </a:prstGeom>
        </p:spPr>
      </p:pic>
    </p:spTree>
    <p:extLst>
      <p:ext uri="{BB962C8B-B14F-4D97-AF65-F5344CB8AC3E}">
        <p14:creationId xmlns:p14="http://schemas.microsoft.com/office/powerpoint/2010/main" val="12973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088DF3-A035-4C05-8DF6-406B57E3FDEA}"/>
              </a:ext>
            </a:extLst>
          </p:cNvPr>
          <p:cNvSpPr/>
          <p:nvPr/>
        </p:nvSpPr>
        <p:spPr>
          <a:xfrm>
            <a:off x="166255" y="152668"/>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C6A4B416-0687-4E9F-B5F1-792F346BF344}"/>
              </a:ext>
            </a:extLst>
          </p:cNvPr>
          <p:cNvSpPr/>
          <p:nvPr/>
        </p:nvSpPr>
        <p:spPr>
          <a:xfrm>
            <a:off x="1598615" y="2705725"/>
            <a:ext cx="8994771" cy="14465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en-US" sz="880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 Thank you !!!</a:t>
            </a:r>
          </a:p>
        </p:txBody>
      </p:sp>
    </p:spTree>
    <p:extLst>
      <p:ext uri="{BB962C8B-B14F-4D97-AF65-F5344CB8AC3E}">
        <p14:creationId xmlns:p14="http://schemas.microsoft.com/office/powerpoint/2010/main" val="32336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3206">
              <a:srgbClr val="070E17"/>
            </a:gs>
            <a:gs pos="0">
              <a:schemeClr val="dk2"/>
            </a:gs>
            <a:gs pos="57000">
              <a:srgbClr val="122432"/>
            </a:gs>
            <a:gs pos="100000">
              <a:schemeClr val="dk1"/>
            </a:gs>
          </a:gsLst>
          <a:path path="circle">
            <a:fillToRect l="50000" t="50000" r="50000" b="50000"/>
          </a:path>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189C93-67EF-45E0-8021-D83E8C1CBB59}"/>
              </a:ext>
            </a:extLst>
          </p:cNvPr>
          <p:cNvSpPr/>
          <p:nvPr/>
        </p:nvSpPr>
        <p:spPr>
          <a:xfrm>
            <a:off x="166255" y="244556"/>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4CD2E8DD-ECF5-483A-B119-0A3ED02967E5}"/>
              </a:ext>
            </a:extLst>
          </p:cNvPr>
          <p:cNvSpPr>
            <a:spLocks noGrp="1"/>
          </p:cNvSpPr>
          <p:nvPr>
            <p:ph type="title"/>
          </p:nvPr>
        </p:nvSpPr>
        <p:spPr/>
        <p:txBody>
          <a:bodyPr/>
          <a:lstStyle/>
          <a:p>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1575DAF0-3346-4CD5-A1FE-01AAE1540664}"/>
              </a:ext>
            </a:extLst>
          </p:cNvPr>
          <p:cNvSpPr>
            <a:spLocks noGrp="1"/>
          </p:cNvSpPr>
          <p:nvPr>
            <p:ph idx="1"/>
          </p:nvPr>
        </p:nvSpPr>
        <p:spPr/>
        <p:txBody>
          <a:bodyPr>
            <a:normAutofit/>
          </a:bodyPr>
          <a:lstStyle/>
          <a:p>
            <a:pPr marL="0" indent="0" algn="just">
              <a:buNone/>
            </a:pPr>
            <a:r>
              <a:rPr lang="en-US" sz="2400" dirty="0">
                <a:solidFill>
                  <a:schemeClr val="bg1"/>
                </a:solidFill>
              </a:rPr>
              <a:t>The Digital Revolution has brought with it an exponential growth in the usage of digital computation and along with it, the start of the Information Era. Furthermore, companies are expanding globally and opening offices at various locations across the globe. </a:t>
            </a:r>
          </a:p>
          <a:p>
            <a:pPr algn="just">
              <a:lnSpc>
                <a:spcPct val="150000"/>
              </a:lnSpc>
            </a:pPr>
            <a:r>
              <a:rPr lang="en-US" sz="2400" dirty="0">
                <a:solidFill>
                  <a:schemeClr val="bg1"/>
                </a:solidFill>
              </a:rPr>
              <a:t>Accessing data from any location.</a:t>
            </a:r>
          </a:p>
          <a:p>
            <a:pPr algn="just">
              <a:lnSpc>
                <a:spcPct val="150000"/>
              </a:lnSpc>
            </a:pPr>
            <a:r>
              <a:rPr lang="en-US" sz="2400" dirty="0">
                <a:solidFill>
                  <a:schemeClr val="bg1"/>
                </a:solidFill>
              </a:rPr>
              <a:t>Storage has security risks and data leak possibilities.</a:t>
            </a:r>
          </a:p>
          <a:p>
            <a:pPr algn="just">
              <a:lnSpc>
                <a:spcPct val="150000"/>
              </a:lnSpc>
            </a:pPr>
            <a:r>
              <a:rPr lang="en-US" sz="2400" dirty="0">
                <a:solidFill>
                  <a:schemeClr val="bg1"/>
                </a:solidFill>
              </a:rPr>
              <a:t>Data security is very important.</a:t>
            </a:r>
            <a:endParaRPr lang="en-IN" sz="2400" dirty="0">
              <a:solidFill>
                <a:schemeClr val="bg1"/>
              </a:solidFill>
            </a:endParaRPr>
          </a:p>
        </p:txBody>
      </p:sp>
      <p:pic>
        <p:nvPicPr>
          <p:cNvPr id="9" name="Picture 8">
            <a:extLst>
              <a:ext uri="{FF2B5EF4-FFF2-40B4-BE49-F238E27FC236}">
                <a16:creationId xmlns:a16="http://schemas.microsoft.com/office/drawing/2014/main" id="{A0209E0F-1754-4C20-A86A-8CACE8108BB7}"/>
              </a:ext>
            </a:extLst>
          </p:cNvPr>
          <p:cNvPicPr>
            <a:picLocks noChangeAspect="1"/>
          </p:cNvPicPr>
          <p:nvPr/>
        </p:nvPicPr>
        <p:blipFill>
          <a:blip r:embed="rId2" cstate="hq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9088120" y="3834633"/>
            <a:ext cx="2727960" cy="2727960"/>
          </a:xfrm>
          <a:prstGeom prst="rect">
            <a:avLst/>
          </a:prstGeom>
        </p:spPr>
      </p:pic>
      <p:sp>
        <p:nvSpPr>
          <p:cNvPr id="10" name="TextBox 9">
            <a:extLst>
              <a:ext uri="{FF2B5EF4-FFF2-40B4-BE49-F238E27FC236}">
                <a16:creationId xmlns:a16="http://schemas.microsoft.com/office/drawing/2014/main" id="{5119D161-1103-42ED-A158-980B42423BA3}"/>
              </a:ext>
            </a:extLst>
          </p:cNvPr>
          <p:cNvSpPr txBox="1"/>
          <p:nvPr/>
        </p:nvSpPr>
        <p:spPr>
          <a:xfrm>
            <a:off x="2667000" y="6858000"/>
            <a:ext cx="6858000" cy="230832"/>
          </a:xfrm>
          <a:prstGeom prst="rect">
            <a:avLst/>
          </a:prstGeom>
          <a:noFill/>
        </p:spPr>
        <p:txBody>
          <a:bodyPr wrap="square" rtlCol="0">
            <a:spAutoFit/>
          </a:bodyPr>
          <a:lstStyle/>
          <a:p>
            <a:r>
              <a:rPr lang="en-IN" sz="900">
                <a:hlinkClick r:id="rId3" tooltip="http://duskyillusions.com/niche-niche-question/man-with-question-04/"/>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41854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CB4562-FBA4-4F49-8A72-85185ECF30AC}"/>
              </a:ext>
            </a:extLst>
          </p:cNvPr>
          <p:cNvSpPr/>
          <p:nvPr/>
        </p:nvSpPr>
        <p:spPr>
          <a:xfrm>
            <a:off x="176151" y="222662"/>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4CD2E8DD-ECF5-483A-B119-0A3ED02967E5}"/>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1575DAF0-3346-4CD5-A1FE-01AAE1540664}"/>
              </a:ext>
            </a:extLst>
          </p:cNvPr>
          <p:cNvSpPr>
            <a:spLocks noGrp="1"/>
          </p:cNvSpPr>
          <p:nvPr>
            <p:ph idx="1"/>
          </p:nvPr>
        </p:nvSpPr>
        <p:spPr/>
        <p:txBody>
          <a:bodyPr>
            <a:normAutofit/>
          </a:bodyPr>
          <a:lstStyle/>
          <a:p>
            <a:pPr marL="0" indent="0" algn="just">
              <a:buNone/>
            </a:pPr>
            <a:r>
              <a:rPr lang="en-US" sz="2400" dirty="0"/>
              <a:t>In the world of data being the key asset, safeguarding our asset is primary responsibility. Communications, databases, infrastructure, transactions, knowledge; an organization’s data is arguably its most valuable asset. It is in a business’ best interests to keep its information safe, regardless of legal or regulatory requirements.</a:t>
            </a:r>
          </a:p>
          <a:p>
            <a:pPr algn="just">
              <a:lnSpc>
                <a:spcPct val="150000"/>
              </a:lnSpc>
            </a:pPr>
            <a:r>
              <a:rPr lang="en-US" sz="2400" dirty="0"/>
              <a:t>A system which stores data after encryption.</a:t>
            </a:r>
          </a:p>
          <a:p>
            <a:pPr algn="just">
              <a:lnSpc>
                <a:spcPct val="150000"/>
              </a:lnSpc>
            </a:pPr>
            <a:r>
              <a:rPr lang="en-US" sz="2400" dirty="0"/>
              <a:t>This prevents data leak if a breach occurred.</a:t>
            </a:r>
          </a:p>
          <a:p>
            <a:pPr algn="just">
              <a:lnSpc>
                <a:spcPct val="150000"/>
              </a:lnSpc>
            </a:pPr>
            <a:r>
              <a:rPr lang="en-US" sz="2400" dirty="0"/>
              <a:t>Any form of data can be stored.</a:t>
            </a:r>
          </a:p>
          <a:p>
            <a:pPr algn="just">
              <a:lnSpc>
                <a:spcPct val="150000"/>
              </a:lnSpc>
            </a:pPr>
            <a:r>
              <a:rPr lang="en-US" sz="2400" dirty="0"/>
              <a:t>It ensures data confidentiality to users.</a:t>
            </a:r>
            <a:endParaRPr lang="en-IN" sz="2400" dirty="0"/>
          </a:p>
        </p:txBody>
      </p:sp>
      <p:pic>
        <p:nvPicPr>
          <p:cNvPr id="12" name="Picture 11">
            <a:extLst>
              <a:ext uri="{FF2B5EF4-FFF2-40B4-BE49-F238E27FC236}">
                <a16:creationId xmlns:a16="http://schemas.microsoft.com/office/drawing/2014/main" id="{4166AC95-D763-4F52-84F3-EC3D6864A9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458482" y="3937910"/>
            <a:ext cx="3420046" cy="2446076"/>
          </a:xfrm>
          <a:prstGeom prst="rect">
            <a:avLst/>
          </a:prstGeom>
        </p:spPr>
      </p:pic>
    </p:spTree>
    <p:extLst>
      <p:ext uri="{BB962C8B-B14F-4D97-AF65-F5344CB8AC3E}">
        <p14:creationId xmlns:p14="http://schemas.microsoft.com/office/powerpoint/2010/main" val="166704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6186E9-18EA-4EBC-B04A-83F778360625}"/>
              </a:ext>
            </a:extLst>
          </p:cNvPr>
          <p:cNvSpPr/>
          <p:nvPr/>
        </p:nvSpPr>
        <p:spPr>
          <a:xfrm>
            <a:off x="166255" y="273131"/>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sz="2000" dirty="0"/>
              <a:t>A secure file and  password storage using cryptography.</a:t>
            </a:r>
          </a:p>
          <a:p>
            <a:pPr algn="just">
              <a:lnSpc>
                <a:spcPct val="150000"/>
              </a:lnSpc>
            </a:pPr>
            <a:r>
              <a:rPr lang="en-US" sz="2000" dirty="0"/>
              <a:t>A proper registration/login based system for using the website.</a:t>
            </a:r>
          </a:p>
          <a:p>
            <a:pPr algn="just">
              <a:lnSpc>
                <a:spcPct val="150000"/>
              </a:lnSpc>
            </a:pPr>
            <a:r>
              <a:rPr lang="en-US" sz="2000" dirty="0"/>
              <a:t>The system will help user to secure data using different encryption algorithm .</a:t>
            </a:r>
          </a:p>
          <a:p>
            <a:pPr algn="just">
              <a:lnSpc>
                <a:spcPct val="150000"/>
              </a:lnSpc>
            </a:pPr>
            <a:r>
              <a:rPr lang="en-US" sz="2000" dirty="0"/>
              <a:t>User can upload passwords as well as text files.</a:t>
            </a:r>
          </a:p>
          <a:p>
            <a:pPr algn="just">
              <a:lnSpc>
                <a:spcPct val="150000"/>
              </a:lnSpc>
            </a:pPr>
            <a:r>
              <a:rPr lang="en-US" sz="2000" dirty="0"/>
              <a:t>The user with the proper key will be able to access the particular file.</a:t>
            </a:r>
          </a:p>
          <a:p>
            <a:pPr algn="just"/>
            <a:endParaRPr lang="en-US" sz="2000" dirty="0"/>
          </a:p>
          <a:p>
            <a:pPr marL="0" indent="0" algn="just">
              <a:buNone/>
            </a:pPr>
            <a:r>
              <a:rPr lang="en-US" sz="2000" dirty="0"/>
              <a:t>The primary goal of the system is to provide and simulate an solution to face the challenges and solve security issues that exists in cloud computing.</a:t>
            </a:r>
          </a:p>
        </p:txBody>
      </p:sp>
    </p:spTree>
    <p:extLst>
      <p:ext uri="{BB962C8B-B14F-4D97-AF65-F5344CB8AC3E}">
        <p14:creationId xmlns:p14="http://schemas.microsoft.com/office/powerpoint/2010/main" val="149511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099CAC-DBB5-43E0-9693-02B0E1A91FB0}"/>
              </a:ext>
            </a:extLst>
          </p:cNvPr>
          <p:cNvSpPr/>
          <p:nvPr/>
        </p:nvSpPr>
        <p:spPr>
          <a:xfrm>
            <a:off x="176151" y="300445"/>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590006" y="318567"/>
            <a:ext cx="10515600" cy="1325563"/>
          </a:xfrm>
        </p:spPr>
        <p:txBody>
          <a:bodyPr/>
          <a:lstStyle/>
          <a:p>
            <a:r>
              <a:rPr lang="en-US" dirty="0"/>
              <a:t>Algorithm</a:t>
            </a:r>
            <a:endParaRPr lang="en-IN" dirty="0"/>
          </a:p>
        </p:txBody>
      </p:sp>
      <p:sp>
        <p:nvSpPr>
          <p:cNvPr id="3" name="Content Placeholder 2"/>
          <p:cNvSpPr>
            <a:spLocks noGrp="1"/>
          </p:cNvSpPr>
          <p:nvPr>
            <p:ph idx="1"/>
          </p:nvPr>
        </p:nvSpPr>
        <p:spPr>
          <a:xfrm>
            <a:off x="590006" y="1290320"/>
            <a:ext cx="7815808" cy="5267235"/>
          </a:xfrm>
        </p:spPr>
        <p:txBody>
          <a:bodyPr>
            <a:normAutofit lnSpcReduction="10000"/>
          </a:bodyPr>
          <a:lstStyle/>
          <a:p>
            <a:pPr marL="0" indent="0" algn="just">
              <a:buNone/>
            </a:pPr>
            <a:r>
              <a:rPr lang="en-US" sz="2400" b="1" dirty="0" smtClean="0">
                <a:effectLst>
                  <a:outerShdw blurRad="38100" dist="38100" dir="2700000" algn="tl">
                    <a:srgbClr val="000000">
                      <a:alpha val="43137"/>
                    </a:srgbClr>
                  </a:outerShdw>
                </a:effectLst>
              </a:rPr>
              <a:t>DES :</a:t>
            </a:r>
            <a:endParaRPr lang="en-US" sz="2400" b="1" dirty="0">
              <a:effectLst>
                <a:outerShdw blurRad="38100" dist="38100" dir="2700000" algn="tl">
                  <a:srgbClr val="000000">
                    <a:alpha val="43137"/>
                  </a:srgbClr>
                </a:outerShdw>
              </a:effectLst>
            </a:endParaRPr>
          </a:p>
          <a:p>
            <a:pPr algn="just"/>
            <a:r>
              <a:rPr lang="en-US" sz="2000" dirty="0"/>
              <a:t>Data Encryption Standard (DES) is a symmetric-key block cipher.</a:t>
            </a:r>
          </a:p>
          <a:p>
            <a:pPr algn="just"/>
            <a:r>
              <a:rPr lang="en-US" sz="2000" dirty="0"/>
              <a:t>Encrypts data in blocks of size of 64 bits each and Key length is 56 bits.</a:t>
            </a:r>
          </a:p>
          <a:p>
            <a:pPr algn="just"/>
            <a:r>
              <a:rPr lang="en-US" sz="2000" dirty="0"/>
              <a:t>DES is based on the two attributes: substitution and transposition.</a:t>
            </a:r>
          </a:p>
          <a:p>
            <a:pPr algn="just"/>
            <a:r>
              <a:rPr lang="en-US" sz="2000" dirty="0"/>
              <a:t>DES consists of 16 rounds. The result of this process produces 64-bit cipher text</a:t>
            </a:r>
            <a:r>
              <a:rPr lang="en-US" sz="2000" dirty="0" smtClean="0"/>
              <a:t>.</a:t>
            </a:r>
          </a:p>
          <a:p>
            <a:pPr algn="just"/>
            <a:endParaRPr lang="en-US" sz="2000" dirty="0" smtClean="0"/>
          </a:p>
          <a:p>
            <a:pPr marL="0" lvl="0" indent="0" algn="just">
              <a:buClr>
                <a:srgbClr val="FFFFFF"/>
              </a:buClr>
              <a:buNone/>
            </a:pPr>
            <a:r>
              <a:rPr lang="en-US" sz="2200" b="1" dirty="0">
                <a:solidFill>
                  <a:srgbClr val="FFFFFF"/>
                </a:solidFill>
                <a:effectLst>
                  <a:outerShdw blurRad="38100" dist="38100" dir="2700000" algn="tl">
                    <a:srgbClr val="000000">
                      <a:alpha val="43137"/>
                    </a:srgbClr>
                  </a:outerShdw>
                </a:effectLst>
              </a:rPr>
              <a:t>AES </a:t>
            </a:r>
            <a:r>
              <a:rPr lang="en-US" sz="2200" b="1" dirty="0" smtClean="0">
                <a:solidFill>
                  <a:srgbClr val="FFFFFF"/>
                </a:solidFill>
                <a:effectLst>
                  <a:outerShdw blurRad="38100" dist="38100" dir="2700000" algn="tl">
                    <a:srgbClr val="000000">
                      <a:alpha val="43137"/>
                    </a:srgbClr>
                  </a:outerShdw>
                </a:effectLst>
              </a:rPr>
              <a:t>:</a:t>
            </a:r>
            <a:endParaRPr lang="en-US" sz="2200" b="1" dirty="0">
              <a:solidFill>
                <a:srgbClr val="FFFFFF"/>
              </a:solidFill>
              <a:effectLst>
                <a:outerShdw blurRad="38100" dist="38100" dir="2700000" algn="tl">
                  <a:srgbClr val="000000">
                    <a:alpha val="43137"/>
                  </a:srgbClr>
                </a:outerShdw>
              </a:effectLst>
            </a:endParaRPr>
          </a:p>
          <a:p>
            <a:pPr lvl="0" algn="just">
              <a:buClr>
                <a:srgbClr val="FFFFFF"/>
              </a:buClr>
            </a:pPr>
            <a:r>
              <a:rPr lang="en-US" sz="1900" dirty="0">
                <a:solidFill>
                  <a:srgbClr val="FFFFFF"/>
                </a:solidFill>
              </a:rPr>
              <a:t>Advanced Encryption Standard (AES) is based on ‘substitution–permutation network’. </a:t>
            </a:r>
          </a:p>
          <a:p>
            <a:pPr lvl="0" algn="just">
              <a:buClr>
                <a:srgbClr val="FFFFFF"/>
              </a:buClr>
            </a:pPr>
            <a:r>
              <a:rPr lang="en-US" sz="1900" dirty="0">
                <a:solidFill>
                  <a:srgbClr val="FFFFFF"/>
                </a:solidFill>
              </a:rPr>
              <a:t>The key size can be 128/192/256 bits.</a:t>
            </a:r>
          </a:p>
          <a:p>
            <a:pPr lvl="0" algn="just">
              <a:buClr>
                <a:srgbClr val="FFFFFF"/>
              </a:buClr>
            </a:pPr>
            <a:r>
              <a:rPr lang="en-US" sz="1900" dirty="0">
                <a:solidFill>
                  <a:srgbClr val="FFFFFF"/>
                </a:solidFill>
              </a:rPr>
              <a:t>The number of rounds depends on the key length: 10/12/14 rounds.</a:t>
            </a:r>
          </a:p>
          <a:p>
            <a:pPr lvl="0" algn="just">
              <a:buClr>
                <a:srgbClr val="FFFFFF"/>
              </a:buClr>
            </a:pPr>
            <a:r>
              <a:rPr lang="en-US" sz="1900" dirty="0">
                <a:solidFill>
                  <a:srgbClr val="FFFFFF"/>
                </a:solidFill>
              </a:rPr>
              <a:t>Encrypts data in blocks of 128 bits each.</a:t>
            </a:r>
          </a:p>
          <a:p>
            <a:pPr marL="127000" indent="0" algn="just">
              <a:buNone/>
            </a:pPr>
            <a:endParaRPr lang="en-IN" sz="2000" dirty="0"/>
          </a:p>
        </p:txBody>
      </p:sp>
      <p:pic>
        <p:nvPicPr>
          <p:cNvPr id="4" name="Picture 3"/>
          <p:cNvPicPr>
            <a:picLocks noChangeAspect="1"/>
          </p:cNvPicPr>
          <p:nvPr/>
        </p:nvPicPr>
        <p:blipFill rotWithShape="1">
          <a:blip r:embed="rId2"/>
          <a:srcRect l="12947" t="9394" r="22785" b="11415"/>
          <a:stretch/>
        </p:blipFill>
        <p:spPr>
          <a:xfrm>
            <a:off x="8646884" y="4074872"/>
            <a:ext cx="3188723" cy="2481943"/>
          </a:xfrm>
          <a:prstGeom prst="rect">
            <a:avLst/>
          </a:prstGeom>
        </p:spPr>
      </p:pic>
      <p:pic>
        <p:nvPicPr>
          <p:cNvPr id="5" name="Picture 4"/>
          <p:cNvPicPr>
            <a:picLocks noChangeAspect="1"/>
          </p:cNvPicPr>
          <p:nvPr/>
        </p:nvPicPr>
        <p:blipFill>
          <a:blip r:embed="rId3"/>
          <a:stretch>
            <a:fillRect/>
          </a:stretch>
        </p:blipFill>
        <p:spPr>
          <a:xfrm>
            <a:off x="8928985" y="981348"/>
            <a:ext cx="2906622" cy="2937218"/>
          </a:xfrm>
          <a:prstGeom prst="rect">
            <a:avLst/>
          </a:prstGeom>
        </p:spPr>
      </p:pic>
    </p:spTree>
    <p:extLst>
      <p:ext uri="{BB962C8B-B14F-4D97-AF65-F5344CB8AC3E}">
        <p14:creationId xmlns:p14="http://schemas.microsoft.com/office/powerpoint/2010/main" val="284008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54AF334-5570-468A-932F-D92C5180A039}"/>
              </a:ext>
            </a:extLst>
          </p:cNvPr>
          <p:cNvSpPr/>
          <p:nvPr/>
        </p:nvSpPr>
        <p:spPr>
          <a:xfrm>
            <a:off x="166255" y="253446"/>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ALGORITHM</a:t>
            </a:r>
            <a:endParaRPr lang="en-IN" dirty="0"/>
          </a:p>
        </p:txBody>
      </p:sp>
      <p:sp>
        <p:nvSpPr>
          <p:cNvPr id="3" name="Content Placeholder 2"/>
          <p:cNvSpPr>
            <a:spLocks noGrp="1"/>
          </p:cNvSpPr>
          <p:nvPr>
            <p:ph idx="1"/>
          </p:nvPr>
        </p:nvSpPr>
        <p:spPr>
          <a:xfrm>
            <a:off x="1097280" y="1263824"/>
            <a:ext cx="8292737" cy="5094235"/>
          </a:xfrm>
        </p:spPr>
        <p:txBody>
          <a:bodyPr>
            <a:noAutofit/>
          </a:bodyPr>
          <a:lstStyle/>
          <a:p>
            <a:pPr marL="0" indent="0" algn="just">
              <a:buFont typeface="Arial" panose="020B0604020202020204" pitchFamily="34" charset="0"/>
              <a:buNone/>
            </a:pPr>
            <a:r>
              <a:rPr lang="en-US" sz="2000" b="1" dirty="0">
                <a:effectLst>
                  <a:outerShdw blurRad="38100" dist="38100" dir="2700000" algn="tl">
                    <a:srgbClr val="000000">
                      <a:alpha val="43137"/>
                    </a:srgbClr>
                  </a:outerShdw>
                </a:effectLst>
              </a:rPr>
              <a:t>Blowfish:</a:t>
            </a:r>
          </a:p>
          <a:p>
            <a:pPr marL="0" indent="0" algn="just">
              <a:buFont typeface="Arial" panose="020B0604020202020204" pitchFamily="34" charset="0"/>
              <a:buNone/>
            </a:pPr>
            <a:endParaRPr lang="en-US" sz="2000" b="1" dirty="0">
              <a:effectLst>
                <a:outerShdw blurRad="38100" dist="38100" dir="2700000" algn="tl">
                  <a:srgbClr val="000000">
                    <a:alpha val="43137"/>
                  </a:srgbClr>
                </a:outerShdw>
              </a:effectLst>
            </a:endParaRPr>
          </a:p>
          <a:p>
            <a:pPr algn="just"/>
            <a:r>
              <a:rPr lang="en-US" sz="2000" dirty="0"/>
              <a:t>Alternate to DES</a:t>
            </a:r>
          </a:p>
          <a:p>
            <a:pPr algn="just"/>
            <a:r>
              <a:rPr lang="en-US" sz="2000" dirty="0"/>
              <a:t>Blowfish is a Block cipher</a:t>
            </a:r>
          </a:p>
          <a:p>
            <a:pPr algn="just"/>
            <a:endParaRPr lang="en-US" sz="2000" dirty="0"/>
          </a:p>
          <a:p>
            <a:pPr marL="800100" lvl="1" indent="-342900" algn="just">
              <a:buFont typeface="Wingdings" panose="05000000000000000000" pitchFamily="2" charset="2"/>
              <a:buChar char="Ø"/>
            </a:pPr>
            <a:r>
              <a:rPr lang="en-US" sz="2000" dirty="0"/>
              <a:t>Characteristics Include:</a:t>
            </a:r>
          </a:p>
          <a:p>
            <a:pPr lvl="1" algn="just">
              <a:buFontTx/>
              <a:buChar char="●"/>
            </a:pPr>
            <a:r>
              <a:rPr lang="en-US" sz="2000" dirty="0"/>
              <a:t>Block size: 64-bits</a:t>
            </a:r>
          </a:p>
          <a:p>
            <a:pPr lvl="1" algn="just">
              <a:buFontTx/>
              <a:buChar char="●"/>
            </a:pPr>
            <a:r>
              <a:rPr lang="en-US" sz="2000" dirty="0"/>
              <a:t>Variable key size:32-bits to 448-bits</a:t>
            </a:r>
          </a:p>
          <a:p>
            <a:pPr lvl="1" algn="just">
              <a:buFontTx/>
              <a:buChar char="●"/>
            </a:pPr>
            <a:r>
              <a:rPr lang="en-US" sz="2000" dirty="0"/>
              <a:t>16 rounds of encryption</a:t>
            </a:r>
          </a:p>
          <a:p>
            <a:pPr lvl="1" algn="just">
              <a:buFontTx/>
              <a:buChar char="●"/>
            </a:pPr>
            <a:r>
              <a:rPr lang="en-IN" sz="2000" dirty="0"/>
              <a:t>Cipher text: 16-bits</a:t>
            </a:r>
          </a:p>
          <a:p>
            <a:pPr algn="just"/>
            <a:endParaRPr lang="en-IN" sz="2000" dirty="0"/>
          </a:p>
          <a:p>
            <a:pPr marL="0" indent="0" algn="just">
              <a:buNone/>
            </a:pPr>
            <a:r>
              <a:rPr lang="en-US" sz="2000" b="1" dirty="0">
                <a:effectLst>
                  <a:outerShdw blurRad="38100" dist="38100" dir="2700000" algn="tl">
                    <a:srgbClr val="000000">
                      <a:alpha val="43137"/>
                    </a:srgbClr>
                  </a:outerShdw>
                </a:effectLst>
              </a:rPr>
              <a:t>IDEA:</a:t>
            </a:r>
          </a:p>
          <a:p>
            <a:pPr marL="0" indent="0" algn="just">
              <a:buNone/>
            </a:pPr>
            <a:endParaRPr lang="en-US" sz="2000" b="1" dirty="0">
              <a:effectLst>
                <a:outerShdw blurRad="38100" dist="38100" dir="2700000" algn="tl">
                  <a:srgbClr val="000000">
                    <a:alpha val="43137"/>
                  </a:srgbClr>
                </a:outerShdw>
              </a:effectLst>
            </a:endParaRPr>
          </a:p>
          <a:p>
            <a:pPr algn="just"/>
            <a:r>
              <a:rPr lang="en-US" sz="2000" dirty="0"/>
              <a:t>Block size: 16-bits</a:t>
            </a:r>
          </a:p>
          <a:p>
            <a:pPr algn="just"/>
            <a:r>
              <a:rPr lang="en-US" sz="2000" dirty="0"/>
              <a:t>Key size: 32-bits</a:t>
            </a:r>
          </a:p>
          <a:p>
            <a:pPr algn="just"/>
            <a:r>
              <a:rPr lang="en-US" sz="2000" dirty="0"/>
              <a:t>8 rounds of encryption</a:t>
            </a:r>
          </a:p>
          <a:p>
            <a:pPr algn="just"/>
            <a:r>
              <a:rPr lang="en-US" sz="2000" dirty="0"/>
              <a:t>Cipher text: 16-bits</a:t>
            </a:r>
          </a:p>
        </p:txBody>
      </p:sp>
      <p:sp>
        <p:nvSpPr>
          <p:cNvPr id="5" name="Content Placeholder 2">
            <a:extLst>
              <a:ext uri="{FF2B5EF4-FFF2-40B4-BE49-F238E27FC236}">
                <a16:creationId xmlns:a16="http://schemas.microsoft.com/office/drawing/2014/main" id="{474C68B3-7F4C-4B7B-BCAF-004CB516C692}"/>
              </a:ext>
            </a:extLst>
          </p:cNvPr>
          <p:cNvSpPr txBox="1">
            <a:spLocks/>
          </p:cNvSpPr>
          <p:nvPr/>
        </p:nvSpPr>
        <p:spPr>
          <a:xfrm>
            <a:off x="838200" y="1825625"/>
            <a:ext cx="6289713" cy="318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2400" dirty="0"/>
          </a:p>
        </p:txBody>
      </p:sp>
      <p:grpSp>
        <p:nvGrpSpPr>
          <p:cNvPr id="18" name="Group 17">
            <a:extLst>
              <a:ext uri="{FF2B5EF4-FFF2-40B4-BE49-F238E27FC236}">
                <a16:creationId xmlns:a16="http://schemas.microsoft.com/office/drawing/2014/main" id="{B0455F95-84B1-4861-BD6C-075D96C4E981}"/>
              </a:ext>
            </a:extLst>
          </p:cNvPr>
          <p:cNvGrpSpPr/>
          <p:nvPr/>
        </p:nvGrpSpPr>
        <p:grpSpPr>
          <a:xfrm>
            <a:off x="7480657" y="996413"/>
            <a:ext cx="2860754" cy="5282232"/>
            <a:chOff x="9028138" y="4041452"/>
            <a:chExt cx="2860754" cy="5282232"/>
          </a:xfrm>
        </p:grpSpPr>
        <p:sp>
          <p:nvSpPr>
            <p:cNvPr id="17" name="Rectangle 16">
              <a:extLst>
                <a:ext uri="{FF2B5EF4-FFF2-40B4-BE49-F238E27FC236}">
                  <a16:creationId xmlns:a16="http://schemas.microsoft.com/office/drawing/2014/main" id="{D2E370A5-8B72-43C5-BB59-C06A5925E91F}"/>
                </a:ext>
              </a:extLst>
            </p:cNvPr>
            <p:cNvSpPr/>
            <p:nvPr/>
          </p:nvSpPr>
          <p:spPr>
            <a:xfrm>
              <a:off x="9050212" y="4573065"/>
              <a:ext cx="2838680" cy="2022748"/>
            </a:xfrm>
            <a:prstGeom prst="rect">
              <a:avLst/>
            </a:prstGeom>
            <a:solidFill>
              <a:schemeClr val="bg1">
                <a:alpha val="88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B26EC95-8819-4955-B5D5-2C0BDB07D4B9}"/>
                </a:ext>
              </a:extLst>
            </p:cNvPr>
            <p:cNvSpPr/>
            <p:nvPr/>
          </p:nvSpPr>
          <p:spPr>
            <a:xfrm>
              <a:off x="9181379" y="4041452"/>
              <a:ext cx="2576347" cy="461665"/>
            </a:xfrm>
            <a:prstGeom prst="rect">
              <a:avLst/>
            </a:prstGeom>
            <a:noFill/>
          </p:spPr>
          <p:txBody>
            <a:bodyPr wrap="none" lIns="91440" tIns="45720" rIns="91440" bIns="45720">
              <a:spAutoFit/>
            </a:bodyPr>
            <a:lstStyle/>
            <a:p>
              <a:pPr algn="ctr"/>
              <a:r>
                <a:rPr lang="en-US" sz="2400" b="1" cap="none" spc="0" dirty="0">
                  <a:ln w="0"/>
                  <a:solidFill>
                    <a:schemeClr val="bg1"/>
                  </a:solidFill>
                  <a:effectLst>
                    <a:outerShdw blurRad="38100" dist="19050" dir="2700000" algn="tl" rotWithShape="0">
                      <a:schemeClr val="dk1">
                        <a:alpha val="40000"/>
                      </a:schemeClr>
                    </a:outerShdw>
                  </a:effectLst>
                </a:rPr>
                <a:t>Blowfish Design</a:t>
              </a:r>
            </a:p>
          </p:txBody>
        </p:sp>
        <p:sp>
          <p:nvSpPr>
            <p:cNvPr id="16" name="Rectangle 15">
              <a:extLst>
                <a:ext uri="{FF2B5EF4-FFF2-40B4-BE49-F238E27FC236}">
                  <a16:creationId xmlns:a16="http://schemas.microsoft.com/office/drawing/2014/main" id="{39D60A9B-F014-4BFE-86E9-81186358C15B}"/>
                </a:ext>
              </a:extLst>
            </p:cNvPr>
            <p:cNvSpPr/>
            <p:nvPr/>
          </p:nvSpPr>
          <p:spPr>
            <a:xfrm>
              <a:off x="9028138" y="7300936"/>
              <a:ext cx="2838680" cy="2022748"/>
            </a:xfrm>
            <a:prstGeom prst="rect">
              <a:avLst/>
            </a:prstGeom>
            <a:solidFill>
              <a:schemeClr val="bg1">
                <a:alpha val="92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C842008D-F71E-4441-95FE-79417C8D0ABC}"/>
                </a:ext>
              </a:extLst>
            </p:cNvPr>
            <p:cNvSpPr/>
            <p:nvPr/>
          </p:nvSpPr>
          <p:spPr>
            <a:xfrm>
              <a:off x="9431815" y="6769323"/>
              <a:ext cx="2031326" cy="461665"/>
            </a:xfrm>
            <a:prstGeom prst="rect">
              <a:avLst/>
            </a:prstGeom>
            <a:noFill/>
          </p:spPr>
          <p:txBody>
            <a:bodyPr wrap="none" lIns="91440" tIns="45720" rIns="91440" bIns="45720">
              <a:spAutoFit/>
            </a:bodyPr>
            <a:lstStyle/>
            <a:p>
              <a:pPr algn="ctr"/>
              <a:r>
                <a:rPr lang="en-US" sz="2400" b="1" dirty="0">
                  <a:ln w="0"/>
                  <a:solidFill>
                    <a:schemeClr val="bg1"/>
                  </a:solidFill>
                  <a:effectLst>
                    <a:outerShdw blurRad="38100" dist="19050" dir="2700000" algn="tl" rotWithShape="0">
                      <a:schemeClr val="dk1">
                        <a:alpha val="40000"/>
                      </a:schemeClr>
                    </a:outerShdw>
                  </a:effectLst>
                </a:rPr>
                <a:t>IDEA</a:t>
              </a:r>
              <a:r>
                <a:rPr lang="en-US" sz="2400" b="1" cap="none" spc="0" dirty="0">
                  <a:ln w="0"/>
                  <a:solidFill>
                    <a:schemeClr val="bg1"/>
                  </a:solidFill>
                  <a:effectLst>
                    <a:outerShdw blurRad="38100" dist="19050" dir="2700000" algn="tl" rotWithShape="0">
                      <a:schemeClr val="dk1">
                        <a:alpha val="40000"/>
                      </a:schemeClr>
                    </a:outerShdw>
                  </a:effectLst>
                </a:rPr>
                <a:t> Design</a:t>
              </a:r>
            </a:p>
          </p:txBody>
        </p:sp>
      </p:grpSp>
      <p:grpSp>
        <p:nvGrpSpPr>
          <p:cNvPr id="15" name="Group 14">
            <a:extLst>
              <a:ext uri="{FF2B5EF4-FFF2-40B4-BE49-F238E27FC236}">
                <a16:creationId xmlns:a16="http://schemas.microsoft.com/office/drawing/2014/main" id="{197252C7-E237-4B55-9C0B-93ACA0EDEF3C}"/>
              </a:ext>
            </a:extLst>
          </p:cNvPr>
          <p:cNvGrpSpPr/>
          <p:nvPr/>
        </p:nvGrpSpPr>
        <p:grpSpPr>
          <a:xfrm>
            <a:off x="7952059" y="1639040"/>
            <a:ext cx="1993110" cy="1820556"/>
            <a:chOff x="6863506" y="4850570"/>
            <a:chExt cx="1993110" cy="1820556"/>
          </a:xfrm>
        </p:grpSpPr>
        <p:sp>
          <p:nvSpPr>
            <p:cNvPr id="7" name="Rectangle: Rounded Corners 6">
              <a:extLst>
                <a:ext uri="{FF2B5EF4-FFF2-40B4-BE49-F238E27FC236}">
                  <a16:creationId xmlns:a16="http://schemas.microsoft.com/office/drawing/2014/main" id="{E0E3505D-E02F-4064-A4D4-1801D8FCDD72}"/>
                </a:ext>
              </a:extLst>
            </p:cNvPr>
            <p:cNvSpPr/>
            <p:nvPr/>
          </p:nvSpPr>
          <p:spPr>
            <a:xfrm>
              <a:off x="6863507" y="551906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16 Round Encryption</a:t>
              </a:r>
              <a:endParaRPr lang="en-IN" sz="1600" dirty="0">
                <a:solidFill>
                  <a:sysClr val="windowText" lastClr="000000"/>
                </a:solidFill>
              </a:endParaRPr>
            </a:p>
          </p:txBody>
        </p:sp>
        <p:sp>
          <p:nvSpPr>
            <p:cNvPr id="8" name="Rectangle: Rounded Corners 7">
              <a:extLst>
                <a:ext uri="{FF2B5EF4-FFF2-40B4-BE49-F238E27FC236}">
                  <a16:creationId xmlns:a16="http://schemas.microsoft.com/office/drawing/2014/main" id="{D791F6C8-6ED3-4CB4-9AB6-E0F1F4A294EB}"/>
                </a:ext>
              </a:extLst>
            </p:cNvPr>
            <p:cNvSpPr/>
            <p:nvPr/>
          </p:nvSpPr>
          <p:spPr>
            <a:xfrm>
              <a:off x="6863507" y="617969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64-bit Cipher Text</a:t>
              </a:r>
              <a:endParaRPr lang="en-IN" sz="1600" dirty="0">
                <a:solidFill>
                  <a:sysClr val="windowText" lastClr="000000"/>
                </a:solidFill>
              </a:endParaRPr>
            </a:p>
          </p:txBody>
        </p:sp>
        <p:grpSp>
          <p:nvGrpSpPr>
            <p:cNvPr id="14" name="Group 13">
              <a:extLst>
                <a:ext uri="{FF2B5EF4-FFF2-40B4-BE49-F238E27FC236}">
                  <a16:creationId xmlns:a16="http://schemas.microsoft.com/office/drawing/2014/main" id="{041E6D69-1CDC-45FC-95A4-DFBF7BF9584A}"/>
                </a:ext>
              </a:extLst>
            </p:cNvPr>
            <p:cNvGrpSpPr/>
            <p:nvPr/>
          </p:nvGrpSpPr>
          <p:grpSpPr>
            <a:xfrm>
              <a:off x="6863506" y="4850570"/>
              <a:ext cx="1993109" cy="668498"/>
              <a:chOff x="6863506" y="4850570"/>
              <a:chExt cx="1993109" cy="668498"/>
            </a:xfrm>
          </p:grpSpPr>
          <p:sp>
            <p:nvSpPr>
              <p:cNvPr id="6" name="Rectangle: Rounded Corners 5">
                <a:extLst>
                  <a:ext uri="{FF2B5EF4-FFF2-40B4-BE49-F238E27FC236}">
                    <a16:creationId xmlns:a16="http://schemas.microsoft.com/office/drawing/2014/main" id="{716DA334-21A8-4884-8714-0E7A40967C41}"/>
                  </a:ext>
                </a:extLst>
              </p:cNvPr>
              <p:cNvSpPr/>
              <p:nvPr/>
            </p:nvSpPr>
            <p:spPr>
              <a:xfrm>
                <a:off x="6863506" y="4850570"/>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64-bit Plain Text</a:t>
                </a:r>
                <a:endParaRPr lang="en-IN" sz="1600" dirty="0">
                  <a:solidFill>
                    <a:sysClr val="windowText" lastClr="000000"/>
                  </a:solidFill>
                </a:endParaRPr>
              </a:p>
            </p:txBody>
          </p:sp>
          <p:cxnSp>
            <p:nvCxnSpPr>
              <p:cNvPr id="11" name="Straight Arrow Connector 10">
                <a:extLst>
                  <a:ext uri="{FF2B5EF4-FFF2-40B4-BE49-F238E27FC236}">
                    <a16:creationId xmlns:a16="http://schemas.microsoft.com/office/drawing/2014/main" id="{589C3BC8-8A5D-4AEF-86BE-BE49B66B3BD0}"/>
                  </a:ext>
                </a:extLst>
              </p:cNvPr>
              <p:cNvCxnSpPr>
                <a:cxnSpLocks/>
                <a:stCxn id="6" idx="2"/>
                <a:endCxn id="7" idx="0"/>
              </p:cNvCxnSpPr>
              <p:nvPr/>
            </p:nvCxnSpPr>
            <p:spPr>
              <a:xfrm>
                <a:off x="7860061" y="5341998"/>
                <a:ext cx="1" cy="177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572E8746-793E-4369-A5B5-F34FF4952BCC}"/>
                </a:ext>
              </a:extLst>
            </p:cNvPr>
            <p:cNvCxnSpPr>
              <a:cxnSpLocks/>
            </p:cNvCxnSpPr>
            <p:nvPr/>
          </p:nvCxnSpPr>
          <p:spPr>
            <a:xfrm>
              <a:off x="7874277" y="6010496"/>
              <a:ext cx="0" cy="16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595464D-67F7-40FC-8CF1-7088B4C8CCD3}"/>
              </a:ext>
            </a:extLst>
          </p:cNvPr>
          <p:cNvGrpSpPr/>
          <p:nvPr/>
        </p:nvGrpSpPr>
        <p:grpSpPr>
          <a:xfrm>
            <a:off x="7952058" y="4359459"/>
            <a:ext cx="1993110" cy="1820556"/>
            <a:chOff x="6863506" y="4850570"/>
            <a:chExt cx="1993110" cy="1820556"/>
          </a:xfrm>
        </p:grpSpPr>
        <p:sp>
          <p:nvSpPr>
            <p:cNvPr id="21" name="Rectangle: Rounded Corners 20">
              <a:extLst>
                <a:ext uri="{FF2B5EF4-FFF2-40B4-BE49-F238E27FC236}">
                  <a16:creationId xmlns:a16="http://schemas.microsoft.com/office/drawing/2014/main" id="{CE9DC9AE-243D-4F47-8C6D-5AEDFC49D1AA}"/>
                </a:ext>
              </a:extLst>
            </p:cNvPr>
            <p:cNvSpPr/>
            <p:nvPr/>
          </p:nvSpPr>
          <p:spPr>
            <a:xfrm>
              <a:off x="6863507" y="551906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8 Round Encryption</a:t>
              </a:r>
              <a:endParaRPr lang="en-IN" sz="1600" dirty="0">
                <a:solidFill>
                  <a:sysClr val="windowText" lastClr="000000"/>
                </a:solidFill>
              </a:endParaRPr>
            </a:p>
          </p:txBody>
        </p:sp>
        <p:sp>
          <p:nvSpPr>
            <p:cNvPr id="22" name="Rectangle: Rounded Corners 21">
              <a:extLst>
                <a:ext uri="{FF2B5EF4-FFF2-40B4-BE49-F238E27FC236}">
                  <a16:creationId xmlns:a16="http://schemas.microsoft.com/office/drawing/2014/main" id="{FAA0D0B8-D252-4FC5-A3AC-5C474F9F0190}"/>
                </a:ext>
              </a:extLst>
            </p:cNvPr>
            <p:cNvSpPr/>
            <p:nvPr/>
          </p:nvSpPr>
          <p:spPr>
            <a:xfrm>
              <a:off x="6863507" y="6179698"/>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16-bit Cipher Text</a:t>
              </a:r>
              <a:endParaRPr lang="en-IN" sz="1600" dirty="0">
                <a:solidFill>
                  <a:sysClr val="windowText" lastClr="000000"/>
                </a:solidFill>
              </a:endParaRPr>
            </a:p>
          </p:txBody>
        </p:sp>
        <p:grpSp>
          <p:nvGrpSpPr>
            <p:cNvPr id="23" name="Group 22">
              <a:extLst>
                <a:ext uri="{FF2B5EF4-FFF2-40B4-BE49-F238E27FC236}">
                  <a16:creationId xmlns:a16="http://schemas.microsoft.com/office/drawing/2014/main" id="{05055CB1-5478-4FF9-A606-D7D5842D6326}"/>
                </a:ext>
              </a:extLst>
            </p:cNvPr>
            <p:cNvGrpSpPr/>
            <p:nvPr/>
          </p:nvGrpSpPr>
          <p:grpSpPr>
            <a:xfrm>
              <a:off x="6863506" y="4850570"/>
              <a:ext cx="1993109" cy="668498"/>
              <a:chOff x="6863506" y="4850570"/>
              <a:chExt cx="1993109" cy="668498"/>
            </a:xfrm>
          </p:grpSpPr>
          <p:sp>
            <p:nvSpPr>
              <p:cNvPr id="25" name="Rectangle: Rounded Corners 24">
                <a:extLst>
                  <a:ext uri="{FF2B5EF4-FFF2-40B4-BE49-F238E27FC236}">
                    <a16:creationId xmlns:a16="http://schemas.microsoft.com/office/drawing/2014/main" id="{B0983DB2-42C2-460E-AF38-383EE563C6AE}"/>
                  </a:ext>
                </a:extLst>
              </p:cNvPr>
              <p:cNvSpPr/>
              <p:nvPr/>
            </p:nvSpPr>
            <p:spPr>
              <a:xfrm>
                <a:off x="6863506" y="4850570"/>
                <a:ext cx="1993109" cy="491428"/>
              </a:xfrm>
              <a:prstGeom prst="roundRect">
                <a:avLst/>
              </a:prstGeom>
              <a:solidFill>
                <a:schemeClr val="accent6">
                  <a:lumMod val="60000"/>
                  <a:lumOff val="4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16-bit Plain Text</a:t>
                </a:r>
                <a:endParaRPr lang="en-IN" sz="1600" dirty="0">
                  <a:solidFill>
                    <a:sysClr val="windowText" lastClr="000000"/>
                  </a:solidFill>
                </a:endParaRPr>
              </a:p>
            </p:txBody>
          </p:sp>
          <p:cxnSp>
            <p:nvCxnSpPr>
              <p:cNvPr id="26" name="Straight Arrow Connector 25">
                <a:extLst>
                  <a:ext uri="{FF2B5EF4-FFF2-40B4-BE49-F238E27FC236}">
                    <a16:creationId xmlns:a16="http://schemas.microsoft.com/office/drawing/2014/main" id="{2F6C3F62-F3D8-4E8D-A456-752A74525204}"/>
                  </a:ext>
                </a:extLst>
              </p:cNvPr>
              <p:cNvCxnSpPr>
                <a:cxnSpLocks/>
                <a:stCxn id="25" idx="2"/>
                <a:endCxn id="21" idx="0"/>
              </p:cNvCxnSpPr>
              <p:nvPr/>
            </p:nvCxnSpPr>
            <p:spPr>
              <a:xfrm>
                <a:off x="7860061" y="5341998"/>
                <a:ext cx="1" cy="177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5EB5A9F3-BFE3-4673-A1ED-85B57959B4A9}"/>
                </a:ext>
              </a:extLst>
            </p:cNvPr>
            <p:cNvCxnSpPr>
              <a:cxnSpLocks/>
            </p:cNvCxnSpPr>
            <p:nvPr/>
          </p:nvCxnSpPr>
          <p:spPr>
            <a:xfrm>
              <a:off x="7874277" y="6010496"/>
              <a:ext cx="0" cy="16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3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364B45-56C0-4A3E-98AD-C6D5E11E888D}"/>
              </a:ext>
            </a:extLst>
          </p:cNvPr>
          <p:cNvSpPr/>
          <p:nvPr/>
        </p:nvSpPr>
        <p:spPr>
          <a:xfrm>
            <a:off x="166255" y="273131"/>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Project Workflow </a:t>
            </a:r>
            <a:endParaRPr lang="en-IN" dirty="0"/>
          </a:p>
        </p:txBody>
      </p:sp>
      <p:pic>
        <p:nvPicPr>
          <p:cNvPr id="5" name="Content Placeholder 4"/>
          <p:cNvPicPr>
            <a:picLocks noGrp="1" noChangeAspect="1"/>
          </p:cNvPicPr>
          <p:nvPr>
            <p:ph idx="1"/>
          </p:nvPr>
        </p:nvPicPr>
        <p:blipFill rotWithShape="1">
          <a:blip r:embed="rId2"/>
          <a:srcRect r="1905" b="2426"/>
          <a:stretch/>
        </p:blipFill>
        <p:spPr>
          <a:xfrm>
            <a:off x="1763847" y="1468707"/>
            <a:ext cx="8664306" cy="4613069"/>
          </a:xfrm>
          <a:prstGeom prst="rect">
            <a:avLst/>
          </a:prstGeom>
        </p:spPr>
      </p:pic>
    </p:spTree>
    <p:extLst>
      <p:ext uri="{BB962C8B-B14F-4D97-AF65-F5344CB8AC3E}">
        <p14:creationId xmlns:p14="http://schemas.microsoft.com/office/powerpoint/2010/main" val="25340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364B45-56C0-4A3E-98AD-C6D5E11E888D}"/>
              </a:ext>
            </a:extLst>
          </p:cNvPr>
          <p:cNvSpPr/>
          <p:nvPr/>
        </p:nvSpPr>
        <p:spPr>
          <a:xfrm>
            <a:off x="166255" y="273131"/>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Content Placeholder 5">
            <a:extLst>
              <a:ext uri="{FF2B5EF4-FFF2-40B4-BE49-F238E27FC236}">
                <a16:creationId xmlns:a16="http://schemas.microsoft.com/office/drawing/2014/main" id="{5EC9C111-6300-40FE-A547-9ED564B0DBDE}"/>
              </a:ext>
            </a:extLst>
          </p:cNvPr>
          <p:cNvSpPr>
            <a:spLocks noGrp="1"/>
          </p:cNvSpPr>
          <p:nvPr>
            <p:ph idx="1"/>
          </p:nvPr>
        </p:nvSpPr>
        <p:spPr>
          <a:xfrm>
            <a:off x="723900" y="447675"/>
            <a:ext cx="10517067" cy="5684958"/>
          </a:xfrm>
        </p:spPr>
        <p:txBody>
          <a:bodyPr/>
          <a:lstStyle/>
          <a:p>
            <a:pPr algn="just">
              <a:lnSpc>
                <a:spcPct val="150000"/>
              </a:lnSpc>
            </a:pPr>
            <a:r>
              <a:rPr lang="en-US" sz="2800" b="1" dirty="0"/>
              <a:t>Hardware Requirements:</a:t>
            </a:r>
          </a:p>
          <a:p>
            <a:pPr marL="800100" lvl="1" indent="-342900" algn="just">
              <a:lnSpc>
                <a:spcPct val="150000"/>
              </a:lnSpc>
              <a:buFont typeface="Arial" panose="020B0604020202020204" pitchFamily="34" charset="0"/>
              <a:buChar char="•"/>
            </a:pPr>
            <a:r>
              <a:rPr lang="en-US" sz="2000" dirty="0"/>
              <a:t>Computer/laptop</a:t>
            </a:r>
          </a:p>
          <a:p>
            <a:pPr marL="800100" lvl="1" indent="-342900" algn="just">
              <a:lnSpc>
                <a:spcPct val="150000"/>
              </a:lnSpc>
              <a:buFont typeface="Arial" panose="020B0604020202020204" pitchFamily="34" charset="0"/>
              <a:buChar char="•"/>
            </a:pPr>
            <a:r>
              <a:rPr lang="en-US" sz="2000" dirty="0"/>
              <a:t>Intel i3 6</a:t>
            </a:r>
            <a:r>
              <a:rPr lang="en-US" sz="2000" baseline="30000" dirty="0"/>
              <a:t>th</a:t>
            </a:r>
            <a:r>
              <a:rPr lang="en-US" sz="2000" dirty="0"/>
              <a:t> Gen or higher/4gb Ram </a:t>
            </a:r>
          </a:p>
          <a:p>
            <a:pPr marL="0" indent="0" algn="just">
              <a:lnSpc>
                <a:spcPct val="150000"/>
              </a:lnSpc>
              <a:buNone/>
            </a:pPr>
            <a:endParaRPr lang="en-US" sz="1600" dirty="0"/>
          </a:p>
          <a:p>
            <a:pPr algn="just">
              <a:lnSpc>
                <a:spcPct val="150000"/>
              </a:lnSpc>
            </a:pPr>
            <a:r>
              <a:rPr lang="en-US" sz="2800" b="1" dirty="0"/>
              <a:t>Software Requirements:</a:t>
            </a:r>
          </a:p>
          <a:p>
            <a:pPr lvl="1" indent="-457200" algn="just">
              <a:lnSpc>
                <a:spcPct val="150000"/>
              </a:lnSpc>
              <a:buFont typeface="Arial" panose="020B0604020202020204" pitchFamily="34" charset="0"/>
              <a:buChar char="•"/>
            </a:pPr>
            <a:r>
              <a:rPr lang="en-US" sz="2000" dirty="0"/>
              <a:t>Python</a:t>
            </a:r>
          </a:p>
          <a:p>
            <a:pPr lvl="1" indent="-457200" algn="just">
              <a:lnSpc>
                <a:spcPct val="150000"/>
              </a:lnSpc>
              <a:buFont typeface="Arial" panose="020B0604020202020204" pitchFamily="34" charset="0"/>
              <a:buChar char="•"/>
            </a:pPr>
            <a:r>
              <a:rPr lang="en-US" sz="2000" dirty="0"/>
              <a:t>Flask</a:t>
            </a:r>
          </a:p>
          <a:p>
            <a:pPr lvl="1" indent="-457200" algn="just">
              <a:lnSpc>
                <a:spcPct val="150000"/>
              </a:lnSpc>
              <a:buFont typeface="Arial" panose="020B0604020202020204" pitchFamily="34" charset="0"/>
              <a:buChar char="•"/>
            </a:pPr>
            <a:r>
              <a:rPr lang="en-IN" sz="2000" dirty="0"/>
              <a:t>HTML</a:t>
            </a:r>
            <a:endParaRPr lang="en-IN" sz="2000" b="1" dirty="0"/>
          </a:p>
          <a:p>
            <a:pPr lvl="1" indent="-457200" algn="just">
              <a:lnSpc>
                <a:spcPct val="150000"/>
              </a:lnSpc>
              <a:buFont typeface="Arial" panose="020B0604020202020204" pitchFamily="34" charset="0"/>
              <a:buChar char="•"/>
            </a:pPr>
            <a:r>
              <a:rPr lang="en-IN" sz="2000" dirty="0"/>
              <a:t>CSS</a:t>
            </a:r>
          </a:p>
          <a:p>
            <a:pPr lvl="1" indent="-457200" algn="just">
              <a:lnSpc>
                <a:spcPct val="150000"/>
              </a:lnSpc>
              <a:buFont typeface="Arial" panose="020B0604020202020204" pitchFamily="34" charset="0"/>
              <a:buChar char="•"/>
            </a:pPr>
            <a:r>
              <a:rPr lang="en-IN" sz="2000" dirty="0"/>
              <a:t>JavaScript</a:t>
            </a:r>
          </a:p>
          <a:p>
            <a:pPr lvl="1" indent="-457200" algn="just">
              <a:lnSpc>
                <a:spcPct val="150000"/>
              </a:lnSpc>
              <a:buFont typeface="Arial" panose="020B0604020202020204" pitchFamily="34" charset="0"/>
              <a:buChar char="•"/>
            </a:pPr>
            <a:r>
              <a:rPr lang="en-IN" sz="2000" dirty="0"/>
              <a:t>SQL</a:t>
            </a:r>
            <a:endParaRPr lang="en-US" sz="2000" dirty="0"/>
          </a:p>
          <a:p>
            <a:endParaRPr lang="en-IN" dirty="0"/>
          </a:p>
        </p:txBody>
      </p:sp>
    </p:spTree>
    <p:extLst>
      <p:ext uri="{BB962C8B-B14F-4D97-AF65-F5344CB8AC3E}">
        <p14:creationId xmlns:p14="http://schemas.microsoft.com/office/powerpoint/2010/main" val="298902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C57BFB-89F6-487D-AEBE-57C8F44EABE3}"/>
              </a:ext>
            </a:extLst>
          </p:cNvPr>
          <p:cNvSpPr/>
          <p:nvPr/>
        </p:nvSpPr>
        <p:spPr>
          <a:xfrm>
            <a:off x="166254" y="-350441"/>
            <a:ext cx="11839698" cy="6412676"/>
          </a:xfrm>
          <a:prstGeom prst="rect">
            <a:avLst/>
          </a:prstGeom>
          <a:solidFill>
            <a:schemeClr val="bg1">
              <a:alpha val="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a:extLst>
              <a:ext uri="{FF2B5EF4-FFF2-40B4-BE49-F238E27FC236}">
                <a16:creationId xmlns:a16="http://schemas.microsoft.com/office/drawing/2014/main" id="{A2C0F0E0-84AA-4CB6-9A2A-6DDF04E1EBA8}"/>
              </a:ext>
            </a:extLst>
          </p:cNvPr>
          <p:cNvSpPr>
            <a:spLocks noGrp="1"/>
          </p:cNvSpPr>
          <p:nvPr>
            <p:ph type="title"/>
          </p:nvPr>
        </p:nvSpPr>
        <p:spPr>
          <a:xfrm>
            <a:off x="259645" y="285006"/>
            <a:ext cx="10515600" cy="974278"/>
          </a:xfrm>
        </p:spPr>
        <p:txBody>
          <a:bodyPr/>
          <a:lstStyle/>
          <a:p>
            <a:r>
              <a:rPr lang="en-US" dirty="0">
                <a:latin typeface="+mn-lt"/>
              </a:rPr>
              <a:t>References</a:t>
            </a:r>
            <a:endParaRPr lang="en-IN" dirty="0">
              <a:latin typeface="+mn-lt"/>
            </a:endParaRPr>
          </a:p>
        </p:txBody>
      </p:sp>
      <p:sp>
        <p:nvSpPr>
          <p:cNvPr id="5" name="Content Placeholder 2">
            <a:extLst>
              <a:ext uri="{FF2B5EF4-FFF2-40B4-BE49-F238E27FC236}">
                <a16:creationId xmlns:a16="http://schemas.microsoft.com/office/drawing/2014/main" id="{11D56C5D-E732-40C1-B150-DC95EE06ED95}"/>
              </a:ext>
            </a:extLst>
          </p:cNvPr>
          <p:cNvSpPr>
            <a:spLocks noGrp="1"/>
          </p:cNvSpPr>
          <p:nvPr>
            <p:ph idx="1"/>
          </p:nvPr>
        </p:nvSpPr>
        <p:spPr>
          <a:xfrm>
            <a:off x="336833" y="1119652"/>
            <a:ext cx="11669119" cy="5578030"/>
          </a:xfrm>
        </p:spPr>
        <p:txBody>
          <a:bodyPr>
            <a:normAutofit lnSpcReduction="10000"/>
          </a:bodyPr>
          <a:lstStyle/>
          <a:p>
            <a:pPr marL="457200" indent="-457200" algn="just">
              <a:buFont typeface="+mj-lt"/>
              <a:buAutoNum type="arabicPeriod"/>
            </a:pPr>
            <a:r>
              <a:rPr lang="en-US" sz="2200" dirty="0"/>
              <a:t>Ruchita Sharma, Swarnalata Bollavarapu(2015).Data Security using Compression and Cryptography Techniques. 2015International Journal of Computer Applications.</a:t>
            </a:r>
          </a:p>
          <a:p>
            <a:pPr marL="457200" indent="-457200" algn="just">
              <a:buFont typeface="+mj-lt"/>
              <a:buAutoNum type="arabicPeriod"/>
            </a:pPr>
            <a:endParaRPr lang="en-US" sz="2200" dirty="0"/>
          </a:p>
          <a:p>
            <a:pPr marL="457200" indent="-457200" algn="just">
              <a:buFont typeface="+mj-lt"/>
              <a:buAutoNum type="arabicPeriod"/>
            </a:pPr>
            <a:r>
              <a:rPr lang="en-US" sz="2200" dirty="0"/>
              <a:t>Mahavir Jain,Arpit Agrawal(2014).Implementation Of Hybrid Cryptography Algorithm. International Journal Of Core Engineering &amp; Management(IJCEM).</a:t>
            </a:r>
          </a:p>
          <a:p>
            <a:pPr marL="457200" indent="-457200" algn="just">
              <a:buFont typeface="+mj-lt"/>
              <a:buAutoNum type="arabicPeriod"/>
            </a:pPr>
            <a:endParaRPr lang="en-IN" sz="2200" dirty="0"/>
          </a:p>
          <a:p>
            <a:pPr marL="457200" indent="-457200" algn="just">
              <a:buFont typeface="+mj-lt"/>
              <a:buAutoNum type="arabicPeriod"/>
            </a:pPr>
            <a:r>
              <a:rPr lang="en-IN" sz="2200" dirty="0"/>
              <a:t>Kumar, A., Lee, B. G., Lee, H., &amp; Kumari, A. (2012). Secure storage and access of data in cloud computing. 2012 International Conference on ICT Convergence (ICTC). </a:t>
            </a:r>
          </a:p>
          <a:p>
            <a:pPr marL="457200" indent="-457200" algn="just">
              <a:buFont typeface="+mj-lt"/>
              <a:buAutoNum type="arabicPeriod"/>
            </a:pPr>
            <a:endParaRPr lang="en-IN" sz="2200" dirty="0"/>
          </a:p>
          <a:p>
            <a:pPr marL="457200" indent="-457200" algn="just">
              <a:buFont typeface="+mj-lt"/>
              <a:buAutoNum type="arabicPeriod"/>
            </a:pPr>
            <a:r>
              <a:rPr lang="en-US" sz="2200" dirty="0"/>
              <a:t>William Stallings : “Cryptography and network security: Principles and Practices”.</a:t>
            </a:r>
          </a:p>
          <a:p>
            <a:pPr marL="457200" indent="-457200" algn="just">
              <a:buFont typeface="+mj-lt"/>
              <a:buAutoNum type="arabicPeriod"/>
            </a:pPr>
            <a:endParaRPr lang="en-US" sz="2200" dirty="0"/>
          </a:p>
          <a:p>
            <a:pPr marL="457200" indent="-457200" algn="just">
              <a:buFont typeface="+mj-lt"/>
              <a:buAutoNum type="arabicPeriod"/>
            </a:pPr>
            <a:r>
              <a:rPr lang="en-US" sz="2200" dirty="0"/>
              <a:t>Nick Hoffman “A Simplified IDEA Algorithm” Department of Mathematics, Northern </a:t>
            </a:r>
            <a:r>
              <a:rPr lang="en-US" sz="2200" dirty="0" err="1"/>
              <a:t>Kentuckya</a:t>
            </a:r>
            <a:r>
              <a:rPr lang="en-US" sz="2200" dirty="0"/>
              <a:t> University pp 1-5, 2007. </a:t>
            </a:r>
          </a:p>
          <a:p>
            <a:pPr marL="457200" indent="-457200" algn="just">
              <a:buFont typeface="+mj-lt"/>
              <a:buAutoNum type="arabicPeriod"/>
            </a:pPr>
            <a:endParaRPr lang="en-US" sz="2200" dirty="0"/>
          </a:p>
          <a:p>
            <a:pPr marL="457200" indent="-457200" algn="just">
              <a:buFont typeface="+mj-lt"/>
              <a:buAutoNum type="arabicPeriod"/>
            </a:pPr>
            <a:r>
              <a:rPr lang="en-US" sz="2200" dirty="0"/>
              <a:t>Meier, W., On the Security of the IDEA block cipher, Advances in Cryptology. </a:t>
            </a:r>
          </a:p>
          <a:p>
            <a:pPr marL="457200" indent="-457200" algn="just">
              <a:buFont typeface="+mj-lt"/>
              <a:buAutoNum type="arabicPeriod"/>
            </a:pPr>
            <a:endParaRPr lang="en-US" sz="2200" dirty="0"/>
          </a:p>
          <a:p>
            <a:pPr marL="457200" indent="-457200" algn="just">
              <a:buFont typeface="+mj-lt"/>
              <a:buAutoNum type="arabicPeriod"/>
            </a:pPr>
            <a:r>
              <a:rPr lang="en-US" sz="2200" dirty="0"/>
              <a:t>William Stallings : “Cryptography and network security: Principles and Practices”.</a:t>
            </a:r>
          </a:p>
        </p:txBody>
      </p:sp>
    </p:spTree>
    <p:extLst>
      <p:ext uri="{BB962C8B-B14F-4D97-AF65-F5344CB8AC3E}">
        <p14:creationId xmlns:p14="http://schemas.microsoft.com/office/powerpoint/2010/main" val="273903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 Administrator</Template>
  <TotalTime>256</TotalTime>
  <Words>642</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Alef</vt:lpstr>
      <vt:lpstr>Algerian</vt:lpstr>
      <vt:lpstr>Arial</vt:lpstr>
      <vt:lpstr>Comfortaa Medium</vt:lpstr>
      <vt:lpstr>Dosis</vt:lpstr>
      <vt:lpstr>Lato</vt:lpstr>
      <vt:lpstr>Nunito Sans Black</vt:lpstr>
      <vt:lpstr>Open Sans</vt:lpstr>
      <vt:lpstr>Pacifico</vt:lpstr>
      <vt:lpstr>Proxima Nova</vt:lpstr>
      <vt:lpstr>Proxima Nova Semibold</vt:lpstr>
      <vt:lpstr>Wingdings</vt:lpstr>
      <vt:lpstr>System Administrator Appreciation Day by Slidesgo</vt:lpstr>
      <vt:lpstr>Slidesgo Final Pages</vt:lpstr>
      <vt:lpstr>PowerPoint Presentation</vt:lpstr>
      <vt:lpstr>INTRODUCTION</vt:lpstr>
      <vt:lpstr>SCOPE</vt:lpstr>
      <vt:lpstr>PROPOSED SYSTEM</vt:lpstr>
      <vt:lpstr>Algorithm</vt:lpstr>
      <vt:lpstr>ALGORITHM</vt:lpstr>
      <vt:lpstr>Project Workflow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patil</dc:creator>
  <cp:lastModifiedBy>WELCOME</cp:lastModifiedBy>
  <cp:revision>21</cp:revision>
  <dcterms:created xsi:type="dcterms:W3CDTF">2022-02-03T05:47:00Z</dcterms:created>
  <dcterms:modified xsi:type="dcterms:W3CDTF">2022-03-11T14:31:04Z</dcterms:modified>
</cp:coreProperties>
</file>