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9306-F36F-4AD0-8A69-06DD8A2B0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2C9F9-0BCA-4C80-940E-C97168D27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44C4D-83E8-4429-AF8E-F34E2627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9376-E909-4942-8102-8B040E34359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6721-4ECA-4159-8FE4-CA769A37B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A9E7D-B9CD-4D78-A2CD-7CCEB60B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9565-1154-4878-8E1B-C81E8AAD3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96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6971-09B6-4AC9-8B64-DEB91DE9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4012A-F706-4979-B5E0-599353AC8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333B7-05C9-4CF1-ADA2-34630893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9376-E909-4942-8102-8B040E34359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72EF1-EA2A-4F65-9E38-71A3DFA9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FE91D-8D39-43DA-9746-0B2AF0A1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9565-1154-4878-8E1B-C81E8AAD3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54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1575D8-57AC-420D-A7B2-92CEBC296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42E9F-EF80-4C01-9021-832C74EFA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FEBF1-952D-4D4F-A910-7F6DACBD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9376-E909-4942-8102-8B040E34359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43FAE-86C2-450E-9BEA-25624855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7B768-858A-40B8-87DB-33DF5CC5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9565-1154-4878-8E1B-C81E8AAD3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26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56C8-539B-4F40-B2AB-CDCE653B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B5E0D-BA07-4FD1-8DD6-9490014A7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C19F1-FEAA-4766-A931-15F33233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9376-E909-4942-8102-8B040E34359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CA3CA-99F1-462D-8D04-079D150EA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A6535-4804-4946-A3A1-8D5D442C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9565-1154-4878-8E1B-C81E8AAD3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70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BD15-16B1-4DE8-854F-7B6E15013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6404D-BE8D-45F7-B5DA-112075991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59EA2-83E7-4FC7-98C8-4D7889604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9376-E909-4942-8102-8B040E34359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FF5ED-FA15-4799-B7E6-DEDF16B8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6C8AA-EB34-4049-9A50-696D2E17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9565-1154-4878-8E1B-C81E8AAD3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32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440C-9CB0-41C5-8BA2-65B65968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5446A-374A-4924-92B2-B4A3FFA78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A9D85-2E13-44AB-9C1A-B0B602540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8DAEA-0EF8-43B0-BD76-CA4FE9D8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9376-E909-4942-8102-8B040E34359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63CB3-A3F5-4A61-883E-6CE1167F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D4F25-475D-4F6B-BA08-1B0253C1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9565-1154-4878-8E1B-C81E8AAD3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06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F6E8-2006-4711-A1D9-D6ECEC42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5BAFB-CDCF-4DE7-B48F-032C991D6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7CB24-B5DF-489D-A46C-B4F42A4B5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69AFF-56D3-4835-AE02-BD2682EF3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3C348-1D72-4671-9284-F101C1525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938B7B-D2EC-49BC-AA08-6875A8A7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9376-E909-4942-8102-8B040E34359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598FFF-5D0E-4A54-A0F4-AC171DCC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A31EF-303B-4AAD-99BA-AE0EAF35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9565-1154-4878-8E1B-C81E8AAD3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55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ED9B-F327-40EE-9E5D-F5EFB041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C59EC-4156-436C-99E0-B2243E37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9376-E909-4942-8102-8B040E34359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36122-E0F2-45D5-8E9A-1FE12AF9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373E3-9A8D-486F-8A52-A0EA1605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9565-1154-4878-8E1B-C81E8AAD3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81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70F0FD-1490-4E42-B300-54324E74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9376-E909-4942-8102-8B040E34359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4B707-F180-475D-AB1C-DED0CE2A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DAB4F-3682-48B1-948E-DF5BA50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9565-1154-4878-8E1B-C81E8AAD3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85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F39A-81FE-4141-A8A4-826DBF908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23C3C-B802-4EF7-9D56-A1469E70C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9FE5D-C0F1-4B57-ABAB-27F98CB13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EDB01-3431-4C14-A46F-2B1E1525C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9376-E909-4942-8102-8B040E34359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A2318-1840-422E-B5F4-35EF0B37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7BE3C-2783-43D6-BA92-67EE8279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9565-1154-4878-8E1B-C81E8AAD3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53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517A-8C86-4B8B-9F04-EB3170C3E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A1152F-BE84-4987-8CED-58A1F3524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F16F7-EB42-4BF9-AB01-CAA374576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14C9F-2084-4163-A94E-DAA2388D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9376-E909-4942-8102-8B040E34359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02A53-9274-497F-A4B5-FAC9C89A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B746C-A249-47BB-AA33-2BE3C76C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9565-1154-4878-8E1B-C81E8AAD3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15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1018F-B713-4080-B94A-0CBC44D1B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21601-B14F-4B82-9ED4-071083A99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6C72D-A7D3-4635-BBB8-A7971836B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69376-E909-4942-8102-8B040E34359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B8BEA-C20A-4FD5-8754-81072BA4B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92CDD-B503-47CE-AFE9-50AB169D9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B9565-1154-4878-8E1B-C81E8AAD3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81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90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Keys &amp; IVs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IVs:</a:t>
            </a:r>
          </a:p>
          <a:p>
            <a:r>
              <a:rPr lang="en-US" sz="1800" dirty="0"/>
              <a:t>In cryptography, an initialization vector (IV) or starting variable (SV) is an input to a cryptographic primitive being used to provide the initial state.</a:t>
            </a:r>
            <a:endParaRPr lang="en-US" sz="1800" dirty="0" smtClean="0"/>
          </a:p>
          <a:p>
            <a:r>
              <a:rPr lang="en-US" sz="1800" dirty="0" smtClean="0"/>
              <a:t>The IVs are generated using ‘</a:t>
            </a:r>
            <a:r>
              <a:rPr lang="en-US" sz="1800" dirty="0" err="1" smtClean="0"/>
              <a:t>os.urandom</a:t>
            </a:r>
            <a:r>
              <a:rPr lang="en-US" sz="1800" dirty="0" smtClean="0"/>
              <a:t>(n)’ method (n=size in bytes), </a:t>
            </a:r>
            <a:r>
              <a:rPr lang="en-US" sz="1800" dirty="0"/>
              <a:t>which </a:t>
            </a:r>
            <a:r>
              <a:rPr lang="en-US" sz="1800" dirty="0" smtClean="0"/>
              <a:t>generates </a:t>
            </a:r>
            <a:r>
              <a:rPr lang="en-US" sz="1800" dirty="0"/>
              <a:t>a string of size random bytes suitable for cryptographic </a:t>
            </a:r>
            <a:r>
              <a:rPr lang="en-US" sz="1800" dirty="0" smtClean="0"/>
              <a:t>use. </a:t>
            </a:r>
          </a:p>
          <a:p>
            <a:r>
              <a:rPr lang="en-US" sz="1800" dirty="0" smtClean="0"/>
              <a:t>Here we use n=8 &amp; n=16 for generating 64 &amp; 128 bit IVs respectively.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Keys</a:t>
            </a:r>
            <a:endParaRPr lang="en-US" sz="1800" dirty="0"/>
          </a:p>
          <a:p>
            <a:r>
              <a:rPr lang="en-US" sz="1800" dirty="0" smtClean="0"/>
              <a:t>Key is </a:t>
            </a:r>
            <a:r>
              <a:rPr lang="en-US" sz="1800" dirty="0"/>
              <a:t>generated similar to </a:t>
            </a:r>
            <a:r>
              <a:rPr lang="en-US" sz="1800" dirty="0" smtClean="0"/>
              <a:t>IVs </a:t>
            </a:r>
            <a:r>
              <a:rPr lang="en-US" sz="1800" dirty="0"/>
              <a:t>using the ‘</a:t>
            </a:r>
            <a:r>
              <a:rPr lang="en-US" sz="1800" dirty="0" err="1"/>
              <a:t>os.urandom</a:t>
            </a:r>
            <a:r>
              <a:rPr lang="en-US" sz="1800" dirty="0"/>
              <a:t>()’ method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Another key is generated using ‘</a:t>
            </a:r>
            <a:r>
              <a:rPr lang="en-US" sz="1800" dirty="0" err="1" smtClean="0"/>
              <a:t>Fernet.generate_key</a:t>
            </a:r>
            <a:r>
              <a:rPr lang="en-US" sz="1800" dirty="0" smtClean="0"/>
              <a:t>()’ method.</a:t>
            </a:r>
          </a:p>
          <a:p>
            <a:r>
              <a:rPr lang="en-US" sz="1800" dirty="0"/>
              <a:t>The keys and IVs once used for encryption are then encrypted using </a:t>
            </a:r>
            <a:r>
              <a:rPr lang="en-US" sz="1800" dirty="0" err="1"/>
              <a:t>Fernet</a:t>
            </a:r>
            <a:r>
              <a:rPr lang="en-US" sz="1800" dirty="0"/>
              <a:t> and stored.</a:t>
            </a:r>
          </a:p>
          <a:p>
            <a:r>
              <a:rPr lang="en-US" sz="1800" dirty="0"/>
              <a:t>The </a:t>
            </a:r>
            <a:r>
              <a:rPr lang="en-US" sz="1800" dirty="0" err="1"/>
              <a:t>Fernet</a:t>
            </a:r>
            <a:r>
              <a:rPr lang="en-US" sz="1800" dirty="0"/>
              <a:t> key is given to the user.</a:t>
            </a:r>
          </a:p>
          <a:p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108" y="2741466"/>
            <a:ext cx="3022692" cy="7556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7614"/>
          <a:stretch/>
        </p:blipFill>
        <p:spPr>
          <a:xfrm>
            <a:off x="8116659" y="5402580"/>
            <a:ext cx="3451590" cy="77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4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126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Keys &amp; IVs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Pushpak Maind</dc:creator>
  <cp:lastModifiedBy>WELCOME</cp:lastModifiedBy>
  <cp:revision>21</cp:revision>
  <dcterms:created xsi:type="dcterms:W3CDTF">2022-02-03T09:14:52Z</dcterms:created>
  <dcterms:modified xsi:type="dcterms:W3CDTF">2022-05-01T13:06:41Z</dcterms:modified>
</cp:coreProperties>
</file>