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96EAA-951C-42B3-8BF0-AD5B854BFB7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676300-941B-474C-87CC-EFFBE0C20C9B}">
      <dgm:prSet/>
      <dgm:spPr/>
      <dgm:t>
        <a:bodyPr/>
        <a:lstStyle/>
        <a:p>
          <a:r>
            <a:rPr lang="sl-SI" b="0" i="0"/>
            <a:t>Kaj sem naredil?</a:t>
          </a:r>
          <a:endParaRPr lang="en-US"/>
        </a:p>
      </dgm:t>
    </dgm:pt>
    <dgm:pt modelId="{D191D1F8-59A2-44EE-9BA1-87F691589BC5}" type="parTrans" cxnId="{7BCF8249-05BA-440E-8C06-B98DBF1CCF51}">
      <dgm:prSet/>
      <dgm:spPr/>
      <dgm:t>
        <a:bodyPr/>
        <a:lstStyle/>
        <a:p>
          <a:endParaRPr lang="en-US"/>
        </a:p>
      </dgm:t>
    </dgm:pt>
    <dgm:pt modelId="{B23C76AC-4D6B-4690-9261-6CB350910D33}" type="sibTrans" cxnId="{7BCF8249-05BA-440E-8C06-B98DBF1CCF51}">
      <dgm:prSet/>
      <dgm:spPr/>
      <dgm:t>
        <a:bodyPr/>
        <a:lstStyle/>
        <a:p>
          <a:endParaRPr lang="en-US"/>
        </a:p>
      </dgm:t>
    </dgm:pt>
    <dgm:pt modelId="{799EBE20-18D1-4AD2-ADD8-23DAAB846954}">
      <dgm:prSet/>
      <dgm:spPr/>
      <dgm:t>
        <a:bodyPr/>
        <a:lstStyle/>
        <a:p>
          <a:r>
            <a:rPr lang="sl-SI" b="0" i="0"/>
            <a:t>Zakaj sem naredil?</a:t>
          </a:r>
          <a:endParaRPr lang="en-US"/>
        </a:p>
      </dgm:t>
    </dgm:pt>
    <dgm:pt modelId="{5F3FC4FF-DA64-4CD5-B239-8B126C61C9B9}" type="parTrans" cxnId="{6BD9CF14-C448-4DB6-BCCD-0FD3DD77E15F}">
      <dgm:prSet/>
      <dgm:spPr/>
      <dgm:t>
        <a:bodyPr/>
        <a:lstStyle/>
        <a:p>
          <a:endParaRPr lang="en-US"/>
        </a:p>
      </dgm:t>
    </dgm:pt>
    <dgm:pt modelId="{F6F08A60-FA53-4CD7-A868-860BDB310235}" type="sibTrans" cxnId="{6BD9CF14-C448-4DB6-BCCD-0FD3DD77E15F}">
      <dgm:prSet/>
      <dgm:spPr/>
      <dgm:t>
        <a:bodyPr/>
        <a:lstStyle/>
        <a:p>
          <a:endParaRPr lang="en-US"/>
        </a:p>
      </dgm:t>
    </dgm:pt>
    <dgm:pt modelId="{4A330F1F-6D64-4F65-8FB6-01432906A10E}">
      <dgm:prSet/>
      <dgm:spPr/>
      <dgm:t>
        <a:bodyPr/>
        <a:lstStyle/>
        <a:p>
          <a:r>
            <a:rPr lang="sl-SI" b="0" i="0"/>
            <a:t>Kako sem naredil?</a:t>
          </a:r>
          <a:endParaRPr lang="en-US"/>
        </a:p>
      </dgm:t>
    </dgm:pt>
    <dgm:pt modelId="{6DC384F9-4E98-45F2-B3DF-9C6B5D49F9AD}" type="parTrans" cxnId="{04C0358A-9545-4019-B790-6ED2260601F4}">
      <dgm:prSet/>
      <dgm:spPr/>
      <dgm:t>
        <a:bodyPr/>
        <a:lstStyle/>
        <a:p>
          <a:endParaRPr lang="en-US"/>
        </a:p>
      </dgm:t>
    </dgm:pt>
    <dgm:pt modelId="{7BB15DA3-2665-48D0-8DB0-00FD9C95F637}" type="sibTrans" cxnId="{04C0358A-9545-4019-B790-6ED2260601F4}">
      <dgm:prSet/>
      <dgm:spPr/>
      <dgm:t>
        <a:bodyPr/>
        <a:lstStyle/>
        <a:p>
          <a:endParaRPr lang="en-US"/>
        </a:p>
      </dgm:t>
    </dgm:pt>
    <dgm:pt modelId="{A2A43931-F652-4C33-9653-ABFF7725B42E}">
      <dgm:prSet/>
      <dgm:spPr/>
      <dgm:t>
        <a:bodyPr/>
        <a:lstStyle/>
        <a:p>
          <a:r>
            <a:rPr lang="sl-SI" b="0" i="0"/>
            <a:t>Kako deluje?</a:t>
          </a:r>
          <a:endParaRPr lang="en-US"/>
        </a:p>
      </dgm:t>
    </dgm:pt>
    <dgm:pt modelId="{A6999476-B251-4BEF-8B95-D112089F5DEE}" type="parTrans" cxnId="{ADC3C5C9-BBD7-4FDB-9892-EEC8C0FB87DB}">
      <dgm:prSet/>
      <dgm:spPr/>
      <dgm:t>
        <a:bodyPr/>
        <a:lstStyle/>
        <a:p>
          <a:endParaRPr lang="en-US"/>
        </a:p>
      </dgm:t>
    </dgm:pt>
    <dgm:pt modelId="{18EF67FC-8DB2-42B3-9183-DCBF7242CB06}" type="sibTrans" cxnId="{ADC3C5C9-BBD7-4FDB-9892-EEC8C0FB87DB}">
      <dgm:prSet/>
      <dgm:spPr/>
      <dgm:t>
        <a:bodyPr/>
        <a:lstStyle/>
        <a:p>
          <a:endParaRPr lang="en-US"/>
        </a:p>
      </dgm:t>
    </dgm:pt>
    <dgm:pt modelId="{2EC88D7B-F2B5-4971-B041-EAC73D13B20B}" type="pres">
      <dgm:prSet presAssocID="{1C796EAA-951C-42B3-8BF0-AD5B854BFB71}" presName="outerComposite" presStyleCnt="0">
        <dgm:presLayoutVars>
          <dgm:chMax val="5"/>
          <dgm:dir/>
          <dgm:resizeHandles val="exact"/>
        </dgm:presLayoutVars>
      </dgm:prSet>
      <dgm:spPr/>
    </dgm:pt>
    <dgm:pt modelId="{40FF269F-D4D3-4C2C-B09C-1DF2D7BBA4E3}" type="pres">
      <dgm:prSet presAssocID="{1C796EAA-951C-42B3-8BF0-AD5B854BFB71}" presName="dummyMaxCanvas" presStyleCnt="0">
        <dgm:presLayoutVars/>
      </dgm:prSet>
      <dgm:spPr/>
    </dgm:pt>
    <dgm:pt modelId="{33A4E027-ED99-49F8-8521-967404F8CFEB}" type="pres">
      <dgm:prSet presAssocID="{1C796EAA-951C-42B3-8BF0-AD5B854BFB71}" presName="FourNodes_1" presStyleLbl="node1" presStyleIdx="0" presStyleCnt="4">
        <dgm:presLayoutVars>
          <dgm:bulletEnabled val="1"/>
        </dgm:presLayoutVars>
      </dgm:prSet>
      <dgm:spPr/>
    </dgm:pt>
    <dgm:pt modelId="{8705AB8B-CEF1-4606-9495-DDB3BC0354C2}" type="pres">
      <dgm:prSet presAssocID="{1C796EAA-951C-42B3-8BF0-AD5B854BFB71}" presName="FourNodes_2" presStyleLbl="node1" presStyleIdx="1" presStyleCnt="4">
        <dgm:presLayoutVars>
          <dgm:bulletEnabled val="1"/>
        </dgm:presLayoutVars>
      </dgm:prSet>
      <dgm:spPr/>
    </dgm:pt>
    <dgm:pt modelId="{9D78798A-A776-4A6B-808F-352D2CD009D5}" type="pres">
      <dgm:prSet presAssocID="{1C796EAA-951C-42B3-8BF0-AD5B854BFB71}" presName="FourNodes_3" presStyleLbl="node1" presStyleIdx="2" presStyleCnt="4">
        <dgm:presLayoutVars>
          <dgm:bulletEnabled val="1"/>
        </dgm:presLayoutVars>
      </dgm:prSet>
      <dgm:spPr/>
    </dgm:pt>
    <dgm:pt modelId="{CE2A6EE2-0046-41E8-A61A-E0D973337142}" type="pres">
      <dgm:prSet presAssocID="{1C796EAA-951C-42B3-8BF0-AD5B854BFB71}" presName="FourNodes_4" presStyleLbl="node1" presStyleIdx="3" presStyleCnt="4">
        <dgm:presLayoutVars>
          <dgm:bulletEnabled val="1"/>
        </dgm:presLayoutVars>
      </dgm:prSet>
      <dgm:spPr/>
    </dgm:pt>
    <dgm:pt modelId="{6CA9B584-0943-4290-91BE-060067FCE4C5}" type="pres">
      <dgm:prSet presAssocID="{1C796EAA-951C-42B3-8BF0-AD5B854BFB71}" presName="FourConn_1-2" presStyleLbl="fgAccFollowNode1" presStyleIdx="0" presStyleCnt="3">
        <dgm:presLayoutVars>
          <dgm:bulletEnabled val="1"/>
        </dgm:presLayoutVars>
      </dgm:prSet>
      <dgm:spPr/>
    </dgm:pt>
    <dgm:pt modelId="{E1AB3B37-1D03-474B-A5F2-6BF895E2B6BF}" type="pres">
      <dgm:prSet presAssocID="{1C796EAA-951C-42B3-8BF0-AD5B854BFB71}" presName="FourConn_2-3" presStyleLbl="fgAccFollowNode1" presStyleIdx="1" presStyleCnt="3">
        <dgm:presLayoutVars>
          <dgm:bulletEnabled val="1"/>
        </dgm:presLayoutVars>
      </dgm:prSet>
      <dgm:spPr/>
    </dgm:pt>
    <dgm:pt modelId="{3CFC76EF-9DE0-4E96-9355-6FB231AB50A5}" type="pres">
      <dgm:prSet presAssocID="{1C796EAA-951C-42B3-8BF0-AD5B854BFB71}" presName="FourConn_3-4" presStyleLbl="fgAccFollowNode1" presStyleIdx="2" presStyleCnt="3">
        <dgm:presLayoutVars>
          <dgm:bulletEnabled val="1"/>
        </dgm:presLayoutVars>
      </dgm:prSet>
      <dgm:spPr/>
    </dgm:pt>
    <dgm:pt modelId="{65E696A8-77D3-4AEC-82FE-2702EC88690F}" type="pres">
      <dgm:prSet presAssocID="{1C796EAA-951C-42B3-8BF0-AD5B854BFB71}" presName="FourNodes_1_text" presStyleLbl="node1" presStyleIdx="3" presStyleCnt="4">
        <dgm:presLayoutVars>
          <dgm:bulletEnabled val="1"/>
        </dgm:presLayoutVars>
      </dgm:prSet>
      <dgm:spPr/>
    </dgm:pt>
    <dgm:pt modelId="{89342CDB-950F-42F0-8FFB-0B8C73C87EFE}" type="pres">
      <dgm:prSet presAssocID="{1C796EAA-951C-42B3-8BF0-AD5B854BFB71}" presName="FourNodes_2_text" presStyleLbl="node1" presStyleIdx="3" presStyleCnt="4">
        <dgm:presLayoutVars>
          <dgm:bulletEnabled val="1"/>
        </dgm:presLayoutVars>
      </dgm:prSet>
      <dgm:spPr/>
    </dgm:pt>
    <dgm:pt modelId="{7F802A51-1752-49A5-A239-A7403483D7AD}" type="pres">
      <dgm:prSet presAssocID="{1C796EAA-951C-42B3-8BF0-AD5B854BFB71}" presName="FourNodes_3_text" presStyleLbl="node1" presStyleIdx="3" presStyleCnt="4">
        <dgm:presLayoutVars>
          <dgm:bulletEnabled val="1"/>
        </dgm:presLayoutVars>
      </dgm:prSet>
      <dgm:spPr/>
    </dgm:pt>
    <dgm:pt modelId="{0EC72C84-98C2-4A9A-B621-6778499D683F}" type="pres">
      <dgm:prSet presAssocID="{1C796EAA-951C-42B3-8BF0-AD5B854BFB7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3D4F111-88F1-4F57-8FE6-97124C892648}" type="presOf" srcId="{A2A43931-F652-4C33-9653-ABFF7725B42E}" destId="{CE2A6EE2-0046-41E8-A61A-E0D973337142}" srcOrd="0" destOrd="0" presId="urn:microsoft.com/office/officeart/2005/8/layout/vProcess5"/>
    <dgm:cxn modelId="{6BD9CF14-C448-4DB6-BCCD-0FD3DD77E15F}" srcId="{1C796EAA-951C-42B3-8BF0-AD5B854BFB71}" destId="{799EBE20-18D1-4AD2-ADD8-23DAAB846954}" srcOrd="1" destOrd="0" parTransId="{5F3FC4FF-DA64-4CD5-B239-8B126C61C9B9}" sibTransId="{F6F08A60-FA53-4CD7-A868-860BDB310235}"/>
    <dgm:cxn modelId="{543C8924-25FD-49C6-9869-743053CFB9BD}" type="presOf" srcId="{7BB15DA3-2665-48D0-8DB0-00FD9C95F637}" destId="{3CFC76EF-9DE0-4E96-9355-6FB231AB50A5}" srcOrd="0" destOrd="0" presId="urn:microsoft.com/office/officeart/2005/8/layout/vProcess5"/>
    <dgm:cxn modelId="{043F4529-E933-4790-BC0A-6ED3E8F29E7F}" type="presOf" srcId="{F6F08A60-FA53-4CD7-A868-860BDB310235}" destId="{E1AB3B37-1D03-474B-A5F2-6BF895E2B6BF}" srcOrd="0" destOrd="0" presId="urn:microsoft.com/office/officeart/2005/8/layout/vProcess5"/>
    <dgm:cxn modelId="{7B9F672A-13A3-4B8C-B4FD-A64F0B5BABCC}" type="presOf" srcId="{A2A43931-F652-4C33-9653-ABFF7725B42E}" destId="{0EC72C84-98C2-4A9A-B621-6778499D683F}" srcOrd="1" destOrd="0" presId="urn:microsoft.com/office/officeart/2005/8/layout/vProcess5"/>
    <dgm:cxn modelId="{2C383247-7917-4A88-9884-B3F4C794E415}" type="presOf" srcId="{799EBE20-18D1-4AD2-ADD8-23DAAB846954}" destId="{89342CDB-950F-42F0-8FFB-0B8C73C87EFE}" srcOrd="1" destOrd="0" presId="urn:microsoft.com/office/officeart/2005/8/layout/vProcess5"/>
    <dgm:cxn modelId="{7BCF8249-05BA-440E-8C06-B98DBF1CCF51}" srcId="{1C796EAA-951C-42B3-8BF0-AD5B854BFB71}" destId="{6A676300-941B-474C-87CC-EFFBE0C20C9B}" srcOrd="0" destOrd="0" parTransId="{D191D1F8-59A2-44EE-9BA1-87F691589BC5}" sibTransId="{B23C76AC-4D6B-4690-9261-6CB350910D33}"/>
    <dgm:cxn modelId="{3B62A549-5472-4558-94CC-4BFEC39C4586}" type="presOf" srcId="{4A330F1F-6D64-4F65-8FB6-01432906A10E}" destId="{9D78798A-A776-4A6B-808F-352D2CD009D5}" srcOrd="0" destOrd="0" presId="urn:microsoft.com/office/officeart/2005/8/layout/vProcess5"/>
    <dgm:cxn modelId="{5DD21F6B-B9EC-495B-8D38-D1448223B5DD}" type="presOf" srcId="{6A676300-941B-474C-87CC-EFFBE0C20C9B}" destId="{65E696A8-77D3-4AEC-82FE-2702EC88690F}" srcOrd="1" destOrd="0" presId="urn:microsoft.com/office/officeart/2005/8/layout/vProcess5"/>
    <dgm:cxn modelId="{DB09E04F-D9BE-4CBD-8CFA-CDFF2BD88732}" type="presOf" srcId="{799EBE20-18D1-4AD2-ADD8-23DAAB846954}" destId="{8705AB8B-CEF1-4606-9495-DDB3BC0354C2}" srcOrd="0" destOrd="0" presId="urn:microsoft.com/office/officeart/2005/8/layout/vProcess5"/>
    <dgm:cxn modelId="{F7AEDD50-F1BB-4AD7-8E31-F0E37FA0DC0B}" type="presOf" srcId="{1C796EAA-951C-42B3-8BF0-AD5B854BFB71}" destId="{2EC88D7B-F2B5-4971-B041-EAC73D13B20B}" srcOrd="0" destOrd="0" presId="urn:microsoft.com/office/officeart/2005/8/layout/vProcess5"/>
    <dgm:cxn modelId="{04C0358A-9545-4019-B790-6ED2260601F4}" srcId="{1C796EAA-951C-42B3-8BF0-AD5B854BFB71}" destId="{4A330F1F-6D64-4F65-8FB6-01432906A10E}" srcOrd="2" destOrd="0" parTransId="{6DC384F9-4E98-45F2-B3DF-9C6B5D49F9AD}" sibTransId="{7BB15DA3-2665-48D0-8DB0-00FD9C95F637}"/>
    <dgm:cxn modelId="{AB61D9B5-ED66-48D3-99DF-14ABB10476C1}" type="presOf" srcId="{4A330F1F-6D64-4F65-8FB6-01432906A10E}" destId="{7F802A51-1752-49A5-A239-A7403483D7AD}" srcOrd="1" destOrd="0" presId="urn:microsoft.com/office/officeart/2005/8/layout/vProcess5"/>
    <dgm:cxn modelId="{F1C8F2C7-B491-41CF-9870-497C6EBF9E4C}" type="presOf" srcId="{B23C76AC-4D6B-4690-9261-6CB350910D33}" destId="{6CA9B584-0943-4290-91BE-060067FCE4C5}" srcOrd="0" destOrd="0" presId="urn:microsoft.com/office/officeart/2005/8/layout/vProcess5"/>
    <dgm:cxn modelId="{ADC3C5C9-BBD7-4FDB-9892-EEC8C0FB87DB}" srcId="{1C796EAA-951C-42B3-8BF0-AD5B854BFB71}" destId="{A2A43931-F652-4C33-9653-ABFF7725B42E}" srcOrd="3" destOrd="0" parTransId="{A6999476-B251-4BEF-8B95-D112089F5DEE}" sibTransId="{18EF67FC-8DB2-42B3-9183-DCBF7242CB06}"/>
    <dgm:cxn modelId="{41D81BF1-C45C-4FE2-A1A4-AF11AE287F45}" type="presOf" srcId="{6A676300-941B-474C-87CC-EFFBE0C20C9B}" destId="{33A4E027-ED99-49F8-8521-967404F8CFEB}" srcOrd="0" destOrd="0" presId="urn:microsoft.com/office/officeart/2005/8/layout/vProcess5"/>
    <dgm:cxn modelId="{0C58F0A2-2E6A-41E7-95F5-B49E986AFE50}" type="presParOf" srcId="{2EC88D7B-F2B5-4971-B041-EAC73D13B20B}" destId="{40FF269F-D4D3-4C2C-B09C-1DF2D7BBA4E3}" srcOrd="0" destOrd="0" presId="urn:microsoft.com/office/officeart/2005/8/layout/vProcess5"/>
    <dgm:cxn modelId="{782E52F8-A2C7-4FAA-8EDA-F89D98689808}" type="presParOf" srcId="{2EC88D7B-F2B5-4971-B041-EAC73D13B20B}" destId="{33A4E027-ED99-49F8-8521-967404F8CFEB}" srcOrd="1" destOrd="0" presId="urn:microsoft.com/office/officeart/2005/8/layout/vProcess5"/>
    <dgm:cxn modelId="{E91D0319-3225-4B88-B1D6-4E35751E32E5}" type="presParOf" srcId="{2EC88D7B-F2B5-4971-B041-EAC73D13B20B}" destId="{8705AB8B-CEF1-4606-9495-DDB3BC0354C2}" srcOrd="2" destOrd="0" presId="urn:microsoft.com/office/officeart/2005/8/layout/vProcess5"/>
    <dgm:cxn modelId="{463307C0-85B3-4239-8A08-11492E83F3E1}" type="presParOf" srcId="{2EC88D7B-F2B5-4971-B041-EAC73D13B20B}" destId="{9D78798A-A776-4A6B-808F-352D2CD009D5}" srcOrd="3" destOrd="0" presId="urn:microsoft.com/office/officeart/2005/8/layout/vProcess5"/>
    <dgm:cxn modelId="{BDB048CB-04CE-4D4D-83D5-A50044977148}" type="presParOf" srcId="{2EC88D7B-F2B5-4971-B041-EAC73D13B20B}" destId="{CE2A6EE2-0046-41E8-A61A-E0D973337142}" srcOrd="4" destOrd="0" presId="urn:microsoft.com/office/officeart/2005/8/layout/vProcess5"/>
    <dgm:cxn modelId="{8E376D8B-35A1-4942-83CB-88D206A31E1A}" type="presParOf" srcId="{2EC88D7B-F2B5-4971-B041-EAC73D13B20B}" destId="{6CA9B584-0943-4290-91BE-060067FCE4C5}" srcOrd="5" destOrd="0" presId="urn:microsoft.com/office/officeart/2005/8/layout/vProcess5"/>
    <dgm:cxn modelId="{18518B15-AC1E-40D9-B57E-0DA8AA2CF5D4}" type="presParOf" srcId="{2EC88D7B-F2B5-4971-B041-EAC73D13B20B}" destId="{E1AB3B37-1D03-474B-A5F2-6BF895E2B6BF}" srcOrd="6" destOrd="0" presId="urn:microsoft.com/office/officeart/2005/8/layout/vProcess5"/>
    <dgm:cxn modelId="{759C94B0-3A8B-4351-BAAE-BEF0A924E4EE}" type="presParOf" srcId="{2EC88D7B-F2B5-4971-B041-EAC73D13B20B}" destId="{3CFC76EF-9DE0-4E96-9355-6FB231AB50A5}" srcOrd="7" destOrd="0" presId="urn:microsoft.com/office/officeart/2005/8/layout/vProcess5"/>
    <dgm:cxn modelId="{3028432D-3462-4820-8D37-804416EAB1BA}" type="presParOf" srcId="{2EC88D7B-F2B5-4971-B041-EAC73D13B20B}" destId="{65E696A8-77D3-4AEC-82FE-2702EC88690F}" srcOrd="8" destOrd="0" presId="urn:microsoft.com/office/officeart/2005/8/layout/vProcess5"/>
    <dgm:cxn modelId="{3355B487-5D07-49D6-AA79-C5B693E06A75}" type="presParOf" srcId="{2EC88D7B-F2B5-4971-B041-EAC73D13B20B}" destId="{89342CDB-950F-42F0-8FFB-0B8C73C87EFE}" srcOrd="9" destOrd="0" presId="urn:microsoft.com/office/officeart/2005/8/layout/vProcess5"/>
    <dgm:cxn modelId="{BC1D25A4-AD6D-4DA9-92A1-EF550EC50B9D}" type="presParOf" srcId="{2EC88D7B-F2B5-4971-B041-EAC73D13B20B}" destId="{7F802A51-1752-49A5-A239-A7403483D7AD}" srcOrd="10" destOrd="0" presId="urn:microsoft.com/office/officeart/2005/8/layout/vProcess5"/>
    <dgm:cxn modelId="{395A9288-66F9-4219-A93F-33C2EB6B878E}" type="presParOf" srcId="{2EC88D7B-F2B5-4971-B041-EAC73D13B20B}" destId="{0EC72C84-98C2-4A9A-B621-6778499D68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4E027-ED99-49F8-8521-967404F8CFEB}">
      <dsp:nvSpPr>
        <dsp:cNvPr id="0" name=""/>
        <dsp:cNvSpPr/>
      </dsp:nvSpPr>
      <dsp:spPr>
        <a:xfrm>
          <a:off x="0" y="0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Kaj sem naredil?</a:t>
          </a:r>
          <a:endParaRPr lang="en-US" sz="3800" kern="1200"/>
        </a:p>
      </dsp:txBody>
      <dsp:txXfrm>
        <a:off x="26138" y="26138"/>
        <a:ext cx="6485086" cy="840139"/>
      </dsp:txXfrm>
    </dsp:sp>
    <dsp:sp modelId="{8705AB8B-CEF1-4606-9495-DDB3BC0354C2}">
      <dsp:nvSpPr>
        <dsp:cNvPr id="0" name=""/>
        <dsp:cNvSpPr/>
      </dsp:nvSpPr>
      <dsp:spPr>
        <a:xfrm>
          <a:off x="630091" y="1054672"/>
          <a:ext cx="7523481" cy="8924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Zakaj sem naredil?</a:t>
          </a:r>
          <a:endParaRPr lang="en-US" sz="3800" kern="1200"/>
        </a:p>
      </dsp:txBody>
      <dsp:txXfrm>
        <a:off x="656229" y="1080810"/>
        <a:ext cx="6261043" cy="840139"/>
      </dsp:txXfrm>
    </dsp:sp>
    <dsp:sp modelId="{9D78798A-A776-4A6B-808F-352D2CD009D5}">
      <dsp:nvSpPr>
        <dsp:cNvPr id="0" name=""/>
        <dsp:cNvSpPr/>
      </dsp:nvSpPr>
      <dsp:spPr>
        <a:xfrm>
          <a:off x="1250778" y="2109345"/>
          <a:ext cx="7523481" cy="8924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Kako sem naredil?</a:t>
          </a:r>
          <a:endParaRPr lang="en-US" sz="3800" kern="1200"/>
        </a:p>
      </dsp:txBody>
      <dsp:txXfrm>
        <a:off x="1276916" y="2135483"/>
        <a:ext cx="6270448" cy="840139"/>
      </dsp:txXfrm>
    </dsp:sp>
    <dsp:sp modelId="{CE2A6EE2-0046-41E8-A61A-E0D973337142}">
      <dsp:nvSpPr>
        <dsp:cNvPr id="0" name=""/>
        <dsp:cNvSpPr/>
      </dsp:nvSpPr>
      <dsp:spPr>
        <a:xfrm>
          <a:off x="1880870" y="3164018"/>
          <a:ext cx="7523481" cy="8924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Kako deluje?</a:t>
          </a:r>
          <a:endParaRPr lang="en-US" sz="3800" kern="1200"/>
        </a:p>
      </dsp:txBody>
      <dsp:txXfrm>
        <a:off x="1907008" y="3190156"/>
        <a:ext cx="6261043" cy="840139"/>
      </dsp:txXfrm>
    </dsp:sp>
    <dsp:sp modelId="{6CA9B584-0943-4290-91BE-060067FCE4C5}">
      <dsp:nvSpPr>
        <dsp:cNvPr id="0" name=""/>
        <dsp:cNvSpPr/>
      </dsp:nvSpPr>
      <dsp:spPr>
        <a:xfrm>
          <a:off x="694341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73927" y="683509"/>
        <a:ext cx="319038" cy="436503"/>
      </dsp:txXfrm>
    </dsp:sp>
    <dsp:sp modelId="{E1AB3B37-1D03-474B-A5F2-6BF895E2B6BF}">
      <dsp:nvSpPr>
        <dsp:cNvPr id="0" name=""/>
        <dsp:cNvSpPr/>
      </dsp:nvSpPr>
      <dsp:spPr>
        <a:xfrm>
          <a:off x="7573503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04019" y="1738181"/>
        <a:ext cx="319038" cy="436503"/>
      </dsp:txXfrm>
    </dsp:sp>
    <dsp:sp modelId="{3CFC76EF-9DE0-4E96-9355-6FB231AB50A5}">
      <dsp:nvSpPr>
        <dsp:cNvPr id="0" name=""/>
        <dsp:cNvSpPr/>
      </dsp:nvSpPr>
      <dsp:spPr>
        <a:xfrm>
          <a:off x="8194190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24706" y="2792854"/>
        <a:ext cx="319038" cy="43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86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35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66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5474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60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88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18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2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38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28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82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79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39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09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65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60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7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72F400-3EDC-CAE2-BCEA-A39E598BE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Brskalnik z kvizom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D8B5B73-6341-D85F-4ACD-91096A37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sl-SI">
                <a:solidFill>
                  <a:schemeClr val="tx2">
                    <a:lumMod val="40000"/>
                    <a:lumOff val="60000"/>
                  </a:schemeClr>
                </a:solidFill>
              </a:rPr>
              <a:t>Jure Udir, 3.Rb</a:t>
            </a:r>
          </a:p>
        </p:txBody>
      </p:sp>
      <p:pic>
        <p:nvPicPr>
          <p:cNvPr id="14" name="Picture 3" descr="Network Technology Background">
            <a:extLst>
              <a:ext uri="{FF2B5EF4-FFF2-40B4-BE49-F238E27FC236}">
                <a16:creationId xmlns:a16="http://schemas.microsoft.com/office/drawing/2014/main" id="{E9FC6457-8079-15CD-E47E-C3CA336D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980" r="13951" b="-1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01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D2EA1C-DDD9-6A13-6A51-FC30A481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sl-SI"/>
              <a:t>Uvod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E4BA3340-A8ED-10CE-3446-37ED083CE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46948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D5BB215-0266-946F-2C0D-1B08F78B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Kaj sem naredil?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7CA2E18-8844-7184-34D6-3692DBE1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Brskalnik za igre</a:t>
            </a:r>
          </a:p>
          <a:p>
            <a:r>
              <a:rPr lang="sl-SI" sz="2800"/>
              <a:t>Brskalnik za serije</a:t>
            </a:r>
          </a:p>
          <a:p>
            <a:r>
              <a:rPr lang="sl-SI" sz="2800"/>
              <a:t>Kviz o igrah</a:t>
            </a:r>
          </a:p>
        </p:txBody>
      </p:sp>
    </p:spTree>
    <p:extLst>
      <p:ext uri="{BB962C8B-B14F-4D97-AF65-F5344CB8AC3E}">
        <p14:creationId xmlns:p14="http://schemas.microsoft.com/office/powerpoint/2010/main" val="245540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156F714-2162-0961-F3AF-8FFFB3DE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Zakaj sem naredil?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95AF1F1-8141-2A32-93F5-E0EA544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Projektna naloga</a:t>
            </a:r>
          </a:p>
          <a:p>
            <a:r>
              <a:rPr lang="sl-SI" sz="2800"/>
              <a:t>Urejen prikaz podatkov</a:t>
            </a:r>
          </a:p>
          <a:p>
            <a:r>
              <a:rPr lang="sl-SI" sz="2800"/>
              <a:t>Vse na enem mestu</a:t>
            </a:r>
          </a:p>
          <a:p>
            <a:r>
              <a:rPr lang="sl-SI" sz="2800"/>
              <a:t>„Go to“ spletna stran</a:t>
            </a:r>
          </a:p>
          <a:p>
            <a:r>
              <a:rPr lang="sl-SI" sz="2800"/>
              <a:t>Preizkus znanja, če kdo želi</a:t>
            </a:r>
          </a:p>
        </p:txBody>
      </p:sp>
    </p:spTree>
    <p:extLst>
      <p:ext uri="{BB962C8B-B14F-4D97-AF65-F5344CB8AC3E}">
        <p14:creationId xmlns:p14="http://schemas.microsoft.com/office/powerpoint/2010/main" val="8002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537A195-626E-3AFB-E3A7-A718688D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Kako sem naredil?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89CA4FC-C480-07EF-8E43-0B3AA21E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Python in html + css</a:t>
            </a:r>
          </a:p>
          <a:p>
            <a:r>
              <a:rPr lang="sl-SI" sz="2800"/>
              <a:t>Knjižnice kot so flask, random, tinydb, requests</a:t>
            </a:r>
          </a:p>
          <a:p>
            <a:r>
              <a:rPr lang="sl-SI" sz="2800"/>
              <a:t>API-ji (RAWG api, Tvmaze api)</a:t>
            </a:r>
          </a:p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410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C9B00A9-37E4-2F8A-E94D-33DD02A8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Kako deluje?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668AC41-C6FF-D89B-B3CB-3FCEC6D9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l-SI" sz="2400"/>
              <a:t>Uporabnik ustvari račun, če ga še nima, sicer se vpiše z obstoječim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Izbere na izbirni strani kaj želi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Če izbere brskalnik za igre/serije, preprosto vpiše ime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Če izbere kviz, se mu generirajo slike ter vpiše ime igre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Na koncu se odjavi ko konča</a:t>
            </a:r>
          </a:p>
        </p:txBody>
      </p:sp>
    </p:spTree>
    <p:extLst>
      <p:ext uri="{BB962C8B-B14F-4D97-AF65-F5344CB8AC3E}">
        <p14:creationId xmlns:p14="http://schemas.microsoft.com/office/powerpoint/2010/main" val="119242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DFF842-3BE3-8E82-B0EA-1093A8E2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Prednosti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B7CCDE-DFA2-25BC-C8B6-88FF8A6C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Prijazna spletna stran za uporabnika</a:t>
            </a:r>
          </a:p>
          <a:p>
            <a:r>
              <a:rPr lang="sl-SI" sz="2800"/>
              <a:t>Jasen prikaz podatkov</a:t>
            </a:r>
          </a:p>
          <a:p>
            <a:r>
              <a:rPr lang="sl-SI" sz="2800"/>
              <a:t>Edinstvena aplikacija</a:t>
            </a:r>
          </a:p>
          <a:p>
            <a:r>
              <a:rPr lang="sl-SI" sz="2800"/>
              <a:t>Zanimiv kratek kviz</a:t>
            </a:r>
          </a:p>
        </p:txBody>
      </p:sp>
    </p:spTree>
    <p:extLst>
      <p:ext uri="{BB962C8B-B14F-4D97-AF65-F5344CB8AC3E}">
        <p14:creationId xmlns:p14="http://schemas.microsoft.com/office/powerpoint/2010/main" val="76920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3B074BD-3189-8B72-23BC-4E67D986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Slabosti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A549908-8F9F-5235-DCB3-64BEF361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400"/>
              <a:t>Kviz je lahko zelo „krut“ ali težek saj najmanjša napaka javi kot nepravilen odgovor</a:t>
            </a:r>
          </a:p>
          <a:p>
            <a:r>
              <a:rPr lang="sl-SI" sz="2400"/>
              <a:t>Varnost je slaba – podatki so shranjeni samo v bazi, ki je dostopna v isti mapi</a:t>
            </a:r>
          </a:p>
          <a:p>
            <a:r>
              <a:rPr lang="sl-SI" sz="2400"/>
              <a:t>Lahko se zgodi da kakšnih podatkov ne prikaže, ker jih v API-ju ni</a:t>
            </a:r>
          </a:p>
          <a:p>
            <a:r>
              <a:rPr lang="sl-SI" sz="2400"/>
              <a:t>Ni nobenega prihodka od tega, ker je vse brezplačno</a:t>
            </a:r>
          </a:p>
        </p:txBody>
      </p:sp>
    </p:spTree>
    <p:extLst>
      <p:ext uri="{BB962C8B-B14F-4D97-AF65-F5344CB8AC3E}">
        <p14:creationId xmlns:p14="http://schemas.microsoft.com/office/powerpoint/2010/main" val="32621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347345-6C00-16D6-37B6-3843AD37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23" y="2269250"/>
            <a:ext cx="6164158" cy="1820943"/>
          </a:xfrm>
        </p:spPr>
        <p:txBody>
          <a:bodyPr/>
          <a:lstStyle/>
          <a:p>
            <a:pPr algn="ctr"/>
            <a:r>
              <a:rPr lang="sl-SI" sz="6000" dirty="0"/>
              <a:t>HVALA ZA VAŠO POZORNOST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C8A7D79-163C-AA52-5B2E-9BA4A37E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75" y="1952061"/>
            <a:ext cx="3492491" cy="34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218</Words>
  <Application>Microsoft Office PowerPoint</Application>
  <PresentationFormat>Širokozaslonsko</PresentationFormat>
  <Paragraphs>38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Naelektreno</vt:lpstr>
      <vt:lpstr>Brskalnik z kvizom</vt:lpstr>
      <vt:lpstr>Uvod</vt:lpstr>
      <vt:lpstr>Kaj sem naredil?</vt:lpstr>
      <vt:lpstr>Zakaj sem naredil?</vt:lpstr>
      <vt:lpstr>Kako sem naredil?</vt:lpstr>
      <vt:lpstr>Kako deluje?</vt:lpstr>
      <vt:lpstr>Prednosti</vt:lpstr>
      <vt:lpstr>Slabosti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Jure Udir</dc:creator>
  <cp:lastModifiedBy>Jure Udir</cp:lastModifiedBy>
  <cp:revision>2</cp:revision>
  <dcterms:created xsi:type="dcterms:W3CDTF">2025-05-27T09:13:19Z</dcterms:created>
  <dcterms:modified xsi:type="dcterms:W3CDTF">2025-05-27T15:21:59Z</dcterms:modified>
</cp:coreProperties>
</file>