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embeddedFontLst>
    <p:embeddedFont>
      <p:font typeface="Comfortaa Regular" panose="020B0604020202020204" charset="0"/>
      <p:regular r:id="rId13"/>
      <p:bold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Nunito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170" y="5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4ae9d2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4ae9d2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5aa849a0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5aa849a0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4ae9d2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4ae9d2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b4ae9d2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b4ae9d2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b4ae9d26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b4ae9d26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4ae9d26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4ae9d26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ae9d26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4ae9d26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-6175" y="7129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61" name="Google Shape;61;p11"/>
          <p:cNvCxnSpPr/>
          <p:nvPr/>
        </p:nvCxnSpPr>
        <p:spPr>
          <a:xfrm rot="10800000">
            <a:off x="-6175" y="7129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64" name="Google Shape;64;p12"/>
          <p:cNvCxnSpPr/>
          <p:nvPr/>
        </p:nvCxnSpPr>
        <p:spPr>
          <a:xfrm rot="10800000">
            <a:off x="-6175" y="7129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21" name="Google Shape;21;p3"/>
          <p:cNvCxnSpPr/>
          <p:nvPr/>
        </p:nvCxnSpPr>
        <p:spPr>
          <a:xfrm rot="10800000">
            <a:off x="-6175" y="7129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26" name="Google Shape;26;p4"/>
          <p:cNvCxnSpPr/>
          <p:nvPr/>
        </p:nvCxnSpPr>
        <p:spPr>
          <a:xfrm rot="10800000">
            <a:off x="-6175" y="10177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 rot="10800000">
            <a:off x="-6175" y="10177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36" name="Google Shape;36;p6"/>
          <p:cNvCxnSpPr/>
          <p:nvPr/>
        </p:nvCxnSpPr>
        <p:spPr>
          <a:xfrm rot="10800000">
            <a:off x="-6175" y="10177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41" name="Google Shape;41;p7"/>
          <p:cNvCxnSpPr/>
          <p:nvPr/>
        </p:nvCxnSpPr>
        <p:spPr>
          <a:xfrm rot="10800000">
            <a:off x="-15750" y="1311300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45" name="Google Shape;45;p8"/>
          <p:cNvCxnSpPr/>
          <p:nvPr/>
        </p:nvCxnSpPr>
        <p:spPr>
          <a:xfrm rot="10800000">
            <a:off x="-6175" y="7129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52" name="Google Shape;52;p9"/>
          <p:cNvCxnSpPr/>
          <p:nvPr/>
        </p:nvCxnSpPr>
        <p:spPr>
          <a:xfrm rot="10800000">
            <a:off x="4572000" y="-350"/>
            <a:ext cx="0" cy="514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896075" y="4663225"/>
            <a:ext cx="59988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56" name="Google Shape;56;p10"/>
          <p:cNvCxnSpPr/>
          <p:nvPr/>
        </p:nvCxnSpPr>
        <p:spPr>
          <a:xfrm rot="10800000">
            <a:off x="-6175" y="712925"/>
            <a:ext cx="9175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Regular"/>
              <a:buNone/>
              <a:defRPr sz="2800">
                <a:solidFill>
                  <a:schemeClr val="dk1"/>
                </a:solidFill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 SemiBold"/>
              <a:buChar char="●"/>
              <a:defRPr sz="18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○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■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●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○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■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●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SemiBold"/>
              <a:buChar char="○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 SemiBold"/>
              <a:buChar char="■"/>
              <a:defRPr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 rot="10800000">
            <a:off x="3033400" y="4638625"/>
            <a:ext cx="61296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1"/>
          <p:cNvCxnSpPr/>
          <p:nvPr/>
        </p:nvCxnSpPr>
        <p:spPr>
          <a:xfrm rot="10800000" flipH="1">
            <a:off x="-12675" y="5142000"/>
            <a:ext cx="2235300" cy="1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1"/>
          <p:cNvCxnSpPr/>
          <p:nvPr/>
        </p:nvCxnSpPr>
        <p:spPr>
          <a:xfrm rot="10800000" flipH="1">
            <a:off x="2216350" y="4638700"/>
            <a:ext cx="819000" cy="5028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300" y="4131025"/>
            <a:ext cx="1689853" cy="10104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Aktorik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420710" y="2834125"/>
            <a:ext cx="8411589" cy="724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Ansgar Stollburges und </a:t>
            </a:r>
            <a:r>
              <a:rPr lang="de-DE" dirty="0"/>
              <a:t>Dirk Schanzenbach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Herausforderungen und Risiken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54659" y="138567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de-DE" dirty="0"/>
              <a:t>Einlesen des PWMs vom Empfänger</a:t>
            </a:r>
          </a:p>
          <a:p>
            <a:pPr marL="285750" indent="-285750">
              <a:spcAft>
                <a:spcPts val="1600"/>
              </a:spcAft>
            </a:pPr>
            <a:r>
              <a:rPr lang="de-DE" dirty="0"/>
              <a:t>Softwareoptimierung</a:t>
            </a:r>
          </a:p>
          <a:p>
            <a:pPr marL="285750" indent="-285750">
              <a:spcAft>
                <a:spcPts val="1600"/>
              </a:spcAft>
            </a:pPr>
            <a:r>
              <a:rPr lang="de-DE" dirty="0"/>
              <a:t>Produktion der Hauptplatine</a:t>
            </a:r>
          </a:p>
          <a:p>
            <a:pPr marL="285750" indent="-285750">
              <a:spcAft>
                <a:spcPts val="1600"/>
              </a:spcAft>
            </a:pPr>
            <a:r>
              <a:rPr lang="de-DE" dirty="0"/>
              <a:t>Lichterauswahl</a:t>
            </a:r>
          </a:p>
          <a:p>
            <a:pPr marL="285750" indent="-285750">
              <a:spcAft>
                <a:spcPts val="1600"/>
              </a:spcAft>
            </a:pPr>
            <a:r>
              <a:rPr lang="de-DE" dirty="0" err="1"/>
              <a:t>Chassi</a:t>
            </a:r>
            <a:r>
              <a:rPr lang="de-DE" dirty="0"/>
              <a:t> kaufen</a:t>
            </a:r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Einordnung ins Gesamtsystem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EAEFA0C-F0C7-44ED-ADA9-9EAF814BD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77024"/>
            <a:ext cx="8732108" cy="31268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Umsetzungskonzepte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1. Motorsteuerung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2D36DB0-1310-4780-8F73-36949353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02" y="1270374"/>
            <a:ext cx="5471327" cy="2139041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3D1C417-3BBD-4A10-B7C4-15298B8074EF}"/>
              </a:ext>
            </a:extLst>
          </p:cNvPr>
          <p:cNvGrpSpPr/>
          <p:nvPr/>
        </p:nvGrpSpPr>
        <p:grpSpPr>
          <a:xfrm>
            <a:off x="1372144" y="3744351"/>
            <a:ext cx="7100314" cy="669874"/>
            <a:chOff x="1556952" y="3664572"/>
            <a:chExt cx="7100314" cy="669874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0576ABD4-0511-4AB0-8402-5E303AB7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5493" y="3664572"/>
              <a:ext cx="5741773" cy="669874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0B48E3CE-1432-4EEE-8489-D758C2685601}"/>
                </a:ext>
              </a:extLst>
            </p:cNvPr>
            <p:cNvSpPr/>
            <p:nvPr/>
          </p:nvSpPr>
          <p:spPr>
            <a:xfrm>
              <a:off x="1556952" y="3664572"/>
              <a:ext cx="799070" cy="66987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BLDC</a:t>
              </a: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A3F68558-569B-4CF1-9963-009659D83CD5}"/>
                </a:ext>
              </a:extLst>
            </p:cNvPr>
            <p:cNvCxnSpPr>
              <a:stCxn id="4" idx="6"/>
              <a:endCxn id="3" idx="1"/>
            </p:cNvCxnSpPr>
            <p:nvPr/>
          </p:nvCxnSpPr>
          <p:spPr>
            <a:xfrm>
              <a:off x="2356022" y="3999509"/>
              <a:ext cx="5594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2. </a:t>
            </a:r>
            <a:r>
              <a:rPr lang="de-DE" dirty="0" err="1"/>
              <a:t>Servoansteuerung</a:t>
            </a:r>
            <a:endParaRPr dirty="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2D4F240-A577-4775-8D96-1EA45698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04" y="1269050"/>
            <a:ext cx="7226226" cy="260539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6260F5E-BF22-4528-BB04-43D7318D2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430" y="3692434"/>
            <a:ext cx="5160940" cy="866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8251F-300B-4B51-B7C3-2B64F650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Lichtanlage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51553-CCCC-4595-B426-43FBFCF94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FA4C4C-FCAD-483E-819A-EB39B529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31" y="1169723"/>
            <a:ext cx="6014077" cy="16440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034907B-4378-4CD6-AFD8-CB0AF331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86" y="3021033"/>
            <a:ext cx="7210872" cy="13352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32A6E75-CD7F-4EB2-800F-F0FBBCE3D710}"/>
              </a:ext>
            </a:extLst>
          </p:cNvPr>
          <p:cNvSpPr txBox="1"/>
          <p:nvPr/>
        </p:nvSpPr>
        <p:spPr>
          <a:xfrm>
            <a:off x="251612" y="1991763"/>
            <a:ext cx="1454449" cy="3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Konzept No. 1: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AC4D287-BDDB-4353-922B-FE28A8CA0FC5}"/>
              </a:ext>
            </a:extLst>
          </p:cNvPr>
          <p:cNvSpPr txBox="1"/>
          <p:nvPr/>
        </p:nvSpPr>
        <p:spPr>
          <a:xfrm>
            <a:off x="251611" y="3529532"/>
            <a:ext cx="1454449" cy="31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Konzept No. 2:</a:t>
            </a:r>
          </a:p>
        </p:txBody>
      </p:sp>
    </p:spTree>
    <p:extLst>
      <p:ext uri="{BB962C8B-B14F-4D97-AF65-F5344CB8AC3E}">
        <p14:creationId xmlns:p14="http://schemas.microsoft.com/office/powerpoint/2010/main" val="85564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E1D00-1E60-4F1D-B192-953C2B1A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Power Supply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492E52-07A7-4558-8505-851A929F4F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5C34CC-9671-461F-8ACC-DC7387B3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48" y="1126093"/>
            <a:ext cx="7159806" cy="34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3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7F34-B901-43DE-8DB5-1B78A31E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Hauptplatine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0F3CB2-0D47-4C41-B303-A407620DCB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AD2AA5-C255-462F-9142-7BF6D00FB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27" y="1106292"/>
            <a:ext cx="6126352" cy="34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Herausforderungen und Risiken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Bildschirmpräsentation (16:9)</PresentationFormat>
  <Paragraphs>29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Nunito SemiBold</vt:lpstr>
      <vt:lpstr>Comfortaa Regular</vt:lpstr>
      <vt:lpstr>Nunito</vt:lpstr>
      <vt:lpstr>Simple Light</vt:lpstr>
      <vt:lpstr>Aktorik</vt:lpstr>
      <vt:lpstr>Einordnung ins Gesamtsystem</vt:lpstr>
      <vt:lpstr>Umsetzungskonzepte</vt:lpstr>
      <vt:lpstr>1. Motorsteuerung</vt:lpstr>
      <vt:lpstr>2. Servoansteuerung</vt:lpstr>
      <vt:lpstr>3. Lichtanlage</vt:lpstr>
      <vt:lpstr>4. Power Supply</vt:lpstr>
      <vt:lpstr>5. Hauptplatine</vt:lpstr>
      <vt:lpstr>Herausforderungen und Risiken</vt:lpstr>
      <vt:lpstr>Herausforderungen und Risiken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Aktorik</dc:title>
  <dc:creator>Ansgar Stollburges</dc:creator>
  <cp:lastModifiedBy>Ansgar Stollburges</cp:lastModifiedBy>
  <cp:revision>7</cp:revision>
  <dcterms:modified xsi:type="dcterms:W3CDTF">2019-11-25T21:30:04Z</dcterms:modified>
</cp:coreProperties>
</file>