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71" autoAdjust="0"/>
  </p:normalViewPr>
  <p:slideViewPr>
    <p:cSldViewPr>
      <p:cViewPr varScale="1">
        <p:scale>
          <a:sx n="77" d="100"/>
          <a:sy n="77" d="100"/>
        </p:scale>
        <p:origin x="-96" y="-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7523-04A2-4195-AF7D-E00C5AB0468E}" type="datetimeFigureOut">
              <a:rPr lang="ru-RU" smtClean="0"/>
              <a:pPr/>
              <a:t>21.02.2018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4B4B-66FB-44EC-B365-553F8D31F5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8546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7523-04A2-4195-AF7D-E00C5AB0468E}" type="datetimeFigureOut">
              <a:rPr lang="ru-RU" smtClean="0"/>
              <a:pPr/>
              <a:t>21.02.2018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4B4B-66FB-44EC-B365-553F8D31F5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1551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7523-04A2-4195-AF7D-E00C5AB0468E}" type="datetimeFigureOut">
              <a:rPr lang="ru-RU" smtClean="0"/>
              <a:pPr/>
              <a:t>21.02.2018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4B4B-66FB-44EC-B365-553F8D31F5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0904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7523-04A2-4195-AF7D-E00C5AB0468E}" type="datetimeFigureOut">
              <a:rPr lang="ru-RU" smtClean="0"/>
              <a:pPr/>
              <a:t>21.02.2018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4B4B-66FB-44EC-B365-553F8D31F5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9695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7523-04A2-4195-AF7D-E00C5AB0468E}" type="datetimeFigureOut">
              <a:rPr lang="ru-RU" smtClean="0"/>
              <a:pPr/>
              <a:t>21.02.2018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4B4B-66FB-44EC-B365-553F8D31F5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7951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7523-04A2-4195-AF7D-E00C5AB0468E}" type="datetimeFigureOut">
              <a:rPr lang="ru-RU" smtClean="0"/>
              <a:pPr/>
              <a:t>21.02.2018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4B4B-66FB-44EC-B365-553F8D31F5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8355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7523-04A2-4195-AF7D-E00C5AB0468E}" type="datetimeFigureOut">
              <a:rPr lang="ru-RU" smtClean="0"/>
              <a:pPr/>
              <a:t>21.02.2018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4B4B-66FB-44EC-B365-553F8D31F5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3747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7523-04A2-4195-AF7D-E00C5AB0468E}" type="datetimeFigureOut">
              <a:rPr lang="ru-RU" smtClean="0"/>
              <a:pPr/>
              <a:t>21.02.2018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4B4B-66FB-44EC-B365-553F8D31F5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886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7523-04A2-4195-AF7D-E00C5AB0468E}" type="datetimeFigureOut">
              <a:rPr lang="ru-RU" smtClean="0"/>
              <a:pPr/>
              <a:t>21.02.2018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4B4B-66FB-44EC-B365-553F8D31F5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538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7523-04A2-4195-AF7D-E00C5AB0468E}" type="datetimeFigureOut">
              <a:rPr lang="ru-RU" smtClean="0"/>
              <a:pPr/>
              <a:t>21.02.2018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4B4B-66FB-44EC-B365-553F8D31F5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8749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7523-04A2-4195-AF7D-E00C5AB0468E}" type="datetimeFigureOut">
              <a:rPr lang="ru-RU" smtClean="0"/>
              <a:pPr/>
              <a:t>21.02.2018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4B4B-66FB-44EC-B365-553F8D31F5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71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97523-04A2-4195-AF7D-E00C5AB0468E}" type="datetimeFigureOut">
              <a:rPr lang="ru-RU" smtClean="0"/>
              <a:pPr/>
              <a:t>21.02.2018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94B4B-66FB-44EC-B365-553F8D31F5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6240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2979763"/>
          </a:xfrm>
        </p:spPr>
        <p:txBody>
          <a:bodyPr>
            <a:normAutofit/>
          </a:bodyPr>
          <a:lstStyle/>
          <a:p>
            <a:r>
              <a:rPr lang="en-US" sz="7200" dirty="0" smtClean="0"/>
              <a:t>“Gravity Rush”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tx1"/>
                </a:solidFill>
              </a:rPr>
              <a:t>Тасенков</a:t>
            </a:r>
            <a:r>
              <a:rPr lang="ru-RU" dirty="0" smtClean="0">
                <a:solidFill>
                  <a:schemeClr val="tx1"/>
                </a:solidFill>
              </a:rPr>
              <a:t> А.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Березин Н.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812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ru-RU" dirty="0" smtClean="0"/>
              <a:t>Создана игра для развлечения.</a:t>
            </a:r>
          </a:p>
          <a:p>
            <a:r>
              <a:rPr lang="ru-RU" dirty="0" smtClean="0"/>
              <a:t>Она также не несёт смысловой нагрузки.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="" xmlns:p14="http://schemas.microsoft.com/office/powerpoint/2010/main" val="33613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5400" dirty="0" smtClean="0"/>
              <a:t>Были созданы классы. Некоторые отвечали за один объект, некоторые за похожие.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347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Основной класс. Генерация уровня.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 smtClean="0"/>
              <a:t>В нём расположились функции которые выводят все препятствия и полы. Всё это считывается с текстового файла.</a:t>
            </a:r>
            <a:endParaRPr lang="ru-RU" sz="4400" dirty="0"/>
          </a:p>
        </p:txBody>
      </p:sp>
    </p:spTree>
    <p:extLst>
      <p:ext uri="{BB962C8B-B14F-4D97-AF65-F5344CB8AC3E}">
        <p14:creationId xmlns="" xmlns:p14="http://schemas.microsoft.com/office/powerpoint/2010/main" val="7676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Основной класс. Герой.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Он отвечает за движения героя. В нём удобно лежит как функция отвечающая за </a:t>
            </a:r>
            <a:r>
              <a:rPr lang="ru-RU" sz="4000" smtClean="0"/>
              <a:t>передвижения т</a:t>
            </a:r>
            <a:r>
              <a:rPr lang="ru-RU" sz="4000" smtClean="0"/>
              <a:t>ак </a:t>
            </a:r>
            <a:r>
              <a:rPr lang="ru-RU" sz="4000" smtClean="0"/>
              <a:t>же</a:t>
            </a:r>
            <a:r>
              <a:rPr lang="ru-RU" sz="4000" smtClean="0"/>
              <a:t> </a:t>
            </a:r>
            <a:r>
              <a:rPr lang="ru-RU" sz="4000" dirty="0" smtClean="0"/>
              <a:t>в нём реализована система проигрыша. </a:t>
            </a:r>
            <a:endParaRPr lang="ru-RU" sz="4000" dirty="0"/>
          </a:p>
        </p:txBody>
      </p:sp>
    </p:spTree>
    <p:extLst>
      <p:ext uri="{BB962C8B-B14F-4D97-AF65-F5344CB8AC3E}">
        <p14:creationId xmlns="" xmlns:p14="http://schemas.microsoft.com/office/powerpoint/2010/main" val="29814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Основной класс. Монстр.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 smtClean="0"/>
              <a:t>Там находятся функции которые позволяют боссу генерировать огненные шары и двигаться вертикально.  </a:t>
            </a:r>
            <a:endParaRPr lang="ru-RU" sz="4800" dirty="0"/>
          </a:p>
        </p:txBody>
      </p:sp>
    </p:spTree>
    <p:extLst>
      <p:ext uri="{BB962C8B-B14F-4D97-AF65-F5344CB8AC3E}">
        <p14:creationId xmlns="" xmlns:p14="http://schemas.microsoft.com/office/powerpoint/2010/main" val="208427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Дополнительный класс. Огненные шары.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Тут находятся все свойства тех шаров, что пускает босс.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76334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Эпилог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r>
              <a:rPr lang="en-US" dirty="0" smtClean="0"/>
              <a:t>:</a:t>
            </a:r>
            <a:r>
              <a:rPr lang="ru-RU" dirty="0"/>
              <a:t> </a:t>
            </a:r>
            <a:r>
              <a:rPr lang="ru-RU" dirty="0" smtClean="0"/>
              <a:t>Создавать игры сложно, особенно на </a:t>
            </a:r>
            <a:r>
              <a:rPr lang="en-US" dirty="0" smtClean="0"/>
              <a:t>“</a:t>
            </a:r>
            <a:r>
              <a:rPr lang="en-US" dirty="0" err="1" smtClean="0"/>
              <a:t>pygame</a:t>
            </a:r>
            <a:r>
              <a:rPr lang="en-US" dirty="0" smtClean="0"/>
              <a:t>”.</a:t>
            </a:r>
          </a:p>
          <a:p>
            <a:r>
              <a:rPr lang="ru-RU" dirty="0" smtClean="0"/>
              <a:t>Доработки</a:t>
            </a:r>
            <a:r>
              <a:rPr lang="en-US" dirty="0" smtClean="0"/>
              <a:t>:</a:t>
            </a:r>
            <a:r>
              <a:rPr lang="ru-RU" dirty="0" smtClean="0"/>
              <a:t>Грамотная анимация.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ru-RU" sz="4800" dirty="0" smtClean="0"/>
              <a:t>Спасибо за внимание!!</a:t>
            </a:r>
            <a:endParaRPr lang="ru-RU" sz="4800" dirty="0"/>
          </a:p>
        </p:txBody>
      </p:sp>
    </p:spTree>
    <p:extLst>
      <p:ext uri="{BB962C8B-B14F-4D97-AF65-F5344CB8AC3E}">
        <p14:creationId xmlns="" xmlns:p14="http://schemas.microsoft.com/office/powerpoint/2010/main" val="382836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147</Words>
  <Application>Microsoft Office PowerPoint</Application>
  <PresentationFormat>Экран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“Gravity Rush”</vt:lpstr>
      <vt:lpstr>Идея</vt:lpstr>
      <vt:lpstr>Разработка</vt:lpstr>
      <vt:lpstr>Основной класс. Генерация уровня.</vt:lpstr>
      <vt:lpstr>Основной класс. Герой.</vt:lpstr>
      <vt:lpstr>Основной класс. Монстр.</vt:lpstr>
      <vt:lpstr>Дополнительный класс. Огненные шары.</vt:lpstr>
      <vt:lpstr>Эпилог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“Gravity Rush”</dc:title>
  <dc:creator>Алексей</dc:creator>
  <cp:lastModifiedBy>olimp</cp:lastModifiedBy>
  <cp:revision>7</cp:revision>
  <dcterms:created xsi:type="dcterms:W3CDTF">2018-02-21T19:58:19Z</dcterms:created>
  <dcterms:modified xsi:type="dcterms:W3CDTF">2018-02-21T13:03:14Z</dcterms:modified>
</cp:coreProperties>
</file>