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94C1-6FC2-472A-8A92-0DD1281F992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73B-15EB-4981-B090-9B24CFE7CC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71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94C1-6FC2-472A-8A92-0DD1281F992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73B-15EB-4981-B090-9B24CFE7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8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94C1-6FC2-472A-8A92-0DD1281F992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73B-15EB-4981-B090-9B24CFE7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4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94C1-6FC2-472A-8A92-0DD1281F992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73B-15EB-4981-B090-9B24CFE7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9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94C1-6FC2-472A-8A92-0DD1281F992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73B-15EB-4981-B090-9B24CFE7CC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3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94C1-6FC2-472A-8A92-0DD1281F992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73B-15EB-4981-B090-9B24CFE7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3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94C1-6FC2-472A-8A92-0DD1281F992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73B-15EB-4981-B090-9B24CFE7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0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94C1-6FC2-472A-8A92-0DD1281F992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73B-15EB-4981-B090-9B24CFE7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0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94C1-6FC2-472A-8A92-0DD1281F992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73B-15EB-4981-B090-9B24CFE7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2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B294C1-6FC2-472A-8A92-0DD1281F992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A7C73B-15EB-4981-B090-9B24CFE7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0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94C1-6FC2-472A-8A92-0DD1281F992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73B-15EB-4981-B090-9B24CFE7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3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B294C1-6FC2-472A-8A92-0DD1281F992D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A7C73B-15EB-4981-B090-9B24CFE7CC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56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2259" y="644652"/>
            <a:ext cx="10058400" cy="2416955"/>
          </a:xfrm>
        </p:spPr>
        <p:txBody>
          <a:bodyPr/>
          <a:lstStyle/>
          <a:p>
            <a:r>
              <a:rPr lang="en-US" dirty="0" smtClean="0"/>
              <a:t>Drawer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2881993"/>
            <a:ext cx="10058400" cy="271662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algn="r"/>
            <a:r>
              <a:rPr lang="ru-RU" dirty="0" smtClean="0"/>
              <a:t>Автор</a:t>
            </a:r>
            <a:r>
              <a:rPr lang="en-US" dirty="0" smtClean="0"/>
              <a:t>:</a:t>
            </a:r>
            <a:r>
              <a:rPr lang="ru-RU" dirty="0" smtClean="0"/>
              <a:t> Пасынков Сергей Викторович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48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360" y="219625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Drawer</a:t>
            </a:r>
            <a:r>
              <a:rPr lang="ru-RU" dirty="0" smtClean="0"/>
              <a:t> - многофункциональный</a:t>
            </a:r>
            <a:r>
              <a:rPr lang="ru-RU" dirty="0"/>
              <a:t>, но в то же время довольно простой в </a:t>
            </a:r>
            <a:r>
              <a:rPr lang="en-US" dirty="0" smtClean="0"/>
              <a:t>	</a:t>
            </a:r>
            <a:r>
              <a:rPr lang="ru-RU" dirty="0" smtClean="0"/>
              <a:t>использовании</a:t>
            </a:r>
            <a:r>
              <a:rPr lang="ru-RU" dirty="0"/>
              <a:t> </a:t>
            </a:r>
            <a:r>
              <a:rPr lang="ru-RU" dirty="0" smtClean="0"/>
              <a:t>растровый графический редактор, созданный на языке </a:t>
            </a:r>
            <a:r>
              <a:rPr lang="en-US" dirty="0" smtClean="0"/>
              <a:t>	</a:t>
            </a:r>
            <a:r>
              <a:rPr lang="ru-RU" dirty="0" smtClean="0"/>
              <a:t>программирования </a:t>
            </a:r>
            <a:r>
              <a:rPr lang="en-US" dirty="0" smtClean="0"/>
              <a:t>Python.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Реализованы</a:t>
            </a:r>
            <a:r>
              <a:rPr lang="en-US" dirty="0" smtClean="0"/>
              <a:t>:</a:t>
            </a:r>
          </a:p>
          <a:p>
            <a:r>
              <a:rPr lang="ru-RU" b="1" dirty="0"/>
              <a:t>3 Вида пера</a:t>
            </a:r>
            <a:endParaRPr lang="ru-RU" dirty="0"/>
          </a:p>
          <a:p>
            <a:pPr lvl="1"/>
            <a:r>
              <a:rPr lang="ru-RU" dirty="0"/>
              <a:t>Кисть</a:t>
            </a:r>
          </a:p>
          <a:p>
            <a:pPr lvl="1"/>
            <a:r>
              <a:rPr lang="ru-RU" dirty="0"/>
              <a:t>Аэрозоль</a:t>
            </a:r>
          </a:p>
          <a:p>
            <a:pPr lvl="1"/>
            <a:r>
              <a:rPr lang="ru-RU" dirty="0"/>
              <a:t>Каллиграфическая кисть</a:t>
            </a:r>
          </a:p>
          <a:p>
            <a:r>
              <a:rPr lang="ru-RU" b="1" dirty="0"/>
              <a:t>Выбор размера пера</a:t>
            </a:r>
            <a:endParaRPr lang="ru-RU" dirty="0"/>
          </a:p>
          <a:p>
            <a:pPr lvl="1"/>
            <a:r>
              <a:rPr lang="ru-RU" u="sng" dirty="0"/>
              <a:t>1px</a:t>
            </a:r>
          </a:p>
          <a:p>
            <a:pPr lvl="1"/>
            <a:r>
              <a:rPr lang="ru-RU" u="sng" dirty="0"/>
              <a:t>3px</a:t>
            </a:r>
          </a:p>
          <a:p>
            <a:pPr lvl="1"/>
            <a:r>
              <a:rPr lang="ru-RU" u="sng" dirty="0"/>
              <a:t>5px</a:t>
            </a:r>
          </a:p>
          <a:p>
            <a:pPr lvl="1"/>
            <a:r>
              <a:rPr lang="ru-RU" u="sng" dirty="0"/>
              <a:t>8px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592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7660" y="747078"/>
            <a:ext cx="10058400" cy="6110922"/>
          </a:xfrm>
        </p:spPr>
        <p:txBody>
          <a:bodyPr>
            <a:normAutofit/>
          </a:bodyPr>
          <a:lstStyle/>
          <a:p>
            <a:r>
              <a:rPr lang="ru-RU" b="1" dirty="0"/>
              <a:t>Выбор цвета </a:t>
            </a:r>
            <a:r>
              <a:rPr lang="ru-RU" b="1" dirty="0" smtClean="0"/>
              <a:t>пера в меню окна</a:t>
            </a:r>
            <a:endParaRPr lang="ru-RU" dirty="0"/>
          </a:p>
          <a:p>
            <a:pPr lvl="1"/>
            <a:r>
              <a:rPr lang="ru-RU" dirty="0"/>
              <a:t>Черный</a:t>
            </a:r>
          </a:p>
          <a:p>
            <a:pPr lvl="1"/>
            <a:r>
              <a:rPr lang="ru-RU" dirty="0"/>
              <a:t>Красный</a:t>
            </a:r>
          </a:p>
          <a:p>
            <a:pPr lvl="1"/>
            <a:r>
              <a:rPr lang="ru-RU" dirty="0"/>
              <a:t>Синий</a:t>
            </a:r>
          </a:p>
          <a:p>
            <a:pPr lvl="1"/>
            <a:r>
              <a:rPr lang="ru-RU" dirty="0"/>
              <a:t>Зеленый</a:t>
            </a:r>
          </a:p>
          <a:p>
            <a:pPr lvl="1"/>
            <a:r>
              <a:rPr lang="ru-RU" dirty="0" smtClean="0"/>
              <a:t>Желтый</a:t>
            </a:r>
          </a:p>
          <a:p>
            <a:pPr lvl="1"/>
            <a:r>
              <a:rPr lang="ru-RU" dirty="0" smtClean="0"/>
              <a:t>Выбор </a:t>
            </a:r>
            <a:r>
              <a:rPr lang="ru-RU" dirty="0"/>
              <a:t>цвета пера с помощью диалогового окна</a:t>
            </a:r>
          </a:p>
          <a:p>
            <a:pPr lvl="1"/>
            <a:endParaRPr lang="ru-RU" dirty="0"/>
          </a:p>
          <a:p>
            <a:r>
              <a:rPr lang="ru-RU" b="1" dirty="0"/>
              <a:t>Функции</a:t>
            </a:r>
            <a:endParaRPr lang="ru-RU" dirty="0"/>
          </a:p>
          <a:p>
            <a:pPr lvl="1"/>
            <a:r>
              <a:rPr lang="ru-RU" dirty="0" smtClean="0"/>
              <a:t>Сохранить</a:t>
            </a:r>
            <a:endParaRPr lang="ru-RU" dirty="0"/>
          </a:p>
          <a:p>
            <a:pPr lvl="1"/>
            <a:r>
              <a:rPr lang="ru-RU" dirty="0"/>
              <a:t>Очистить холст</a:t>
            </a:r>
          </a:p>
          <a:p>
            <a:pPr lvl="1"/>
            <a:r>
              <a:rPr lang="ru-RU" dirty="0"/>
              <a:t>Нарисовать </a:t>
            </a:r>
            <a:r>
              <a:rPr lang="ru-RU" dirty="0" smtClean="0"/>
              <a:t>эллипс</a:t>
            </a:r>
            <a:endParaRPr lang="ru-RU" dirty="0"/>
          </a:p>
          <a:p>
            <a:pPr lvl="1"/>
            <a:r>
              <a:rPr lang="ru-RU" dirty="0"/>
              <a:t>Нарисовать </a:t>
            </a:r>
            <a:r>
              <a:rPr lang="ru-RU" dirty="0" smtClean="0"/>
              <a:t>Прямоугольник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1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b="1" dirty="0" smtClean="0"/>
              <a:t>Class Project</a:t>
            </a:r>
            <a:endParaRPr lang="en-US" sz="2000" b="1" dirty="0"/>
          </a:p>
          <a:p>
            <a:pPr lvl="2"/>
            <a:r>
              <a:rPr lang="en-US" sz="1800" dirty="0" smtClean="0"/>
              <a:t>__</a:t>
            </a:r>
            <a:r>
              <a:rPr lang="en-US" sz="1800" dirty="0" err="1" smtClean="0"/>
              <a:t>init</a:t>
            </a:r>
            <a:r>
              <a:rPr lang="en-US" sz="1800" dirty="0" smtClean="0"/>
              <a:t>__</a:t>
            </a:r>
          </a:p>
          <a:p>
            <a:pPr lvl="2"/>
            <a:r>
              <a:rPr lang="en-US" sz="1800" dirty="0" err="1" smtClean="0"/>
              <a:t>mousePressEvent</a:t>
            </a:r>
            <a:endParaRPr lang="en-US" sz="1800" dirty="0" smtClean="0"/>
          </a:p>
          <a:p>
            <a:pPr lvl="2"/>
            <a:r>
              <a:rPr lang="en-US" sz="1800" dirty="0" err="1" smtClean="0"/>
              <a:t>mouseReleaseEvent</a:t>
            </a:r>
            <a:endParaRPr lang="en-US" sz="1800" dirty="0" smtClean="0"/>
          </a:p>
          <a:p>
            <a:pPr lvl="2"/>
            <a:r>
              <a:rPr lang="en-US" sz="1800" dirty="0" err="1" smtClean="0"/>
              <a:t>mouseMoveEvent</a:t>
            </a:r>
            <a:endParaRPr lang="en-US" sz="1800" dirty="0" smtClean="0"/>
          </a:p>
          <a:p>
            <a:pPr lvl="2"/>
            <a:r>
              <a:rPr lang="en-US" sz="1800" dirty="0" err="1" smtClean="0"/>
              <a:t>paintEvent</a:t>
            </a:r>
            <a:endParaRPr lang="en-US" sz="1800" dirty="0" smtClean="0"/>
          </a:p>
          <a:p>
            <a:pPr lvl="2"/>
            <a:r>
              <a:rPr lang="en-US" sz="1800" dirty="0" err="1" smtClean="0"/>
              <a:t>closeEvent</a:t>
            </a:r>
            <a:endParaRPr lang="en-US" sz="1800" dirty="0" smtClean="0"/>
          </a:p>
          <a:p>
            <a:pPr lvl="2"/>
            <a:r>
              <a:rPr lang="ru-RU" sz="1800" i="1" dirty="0" smtClean="0"/>
              <a:t>Вспомогательные функции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3062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Так как проект реализован на высокоуровневом языке программирования </a:t>
            </a:r>
            <a:r>
              <a:rPr lang="en-US" dirty="0" smtClean="0"/>
              <a:t>Python</a:t>
            </a:r>
            <a:r>
              <a:rPr lang="ru-RU" dirty="0" smtClean="0"/>
              <a:t>,в  дальнейшем не составит сложности поддерживать актуальность проекта.</a:t>
            </a:r>
          </a:p>
          <a:p>
            <a:pPr lvl="1"/>
            <a:r>
              <a:rPr lang="en-US" dirty="0" smtClean="0"/>
              <a:t>Drawer </a:t>
            </a:r>
            <a:r>
              <a:rPr lang="ru-RU" dirty="0" smtClean="0"/>
              <a:t>написан отечественным разработчиком, это означает, что документация будет развита на русском языке.</a:t>
            </a:r>
          </a:p>
          <a:p>
            <a:pPr lvl="1"/>
            <a:r>
              <a:rPr lang="ru-RU" dirty="0" smtClean="0"/>
              <a:t>Планируется внедрить данное приложение в детские сады и начальную школу.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569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dirty="0" smtClean="0"/>
              <a:t>Спасибо за просмотр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125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Drawer</vt:lpstr>
      <vt:lpstr>Введение</vt:lpstr>
      <vt:lpstr>Особенности</vt:lpstr>
      <vt:lpstr>PowerPoint Presentation</vt:lpstr>
      <vt:lpstr>Структура проекта</vt:lpstr>
      <vt:lpstr>Заключение</vt:lpstr>
      <vt:lpstr>Спасибо за просмотр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Drawer</dc:title>
  <dc:creator>Sergey Pasynkov</dc:creator>
  <cp:lastModifiedBy>Sergey Pasynkov</cp:lastModifiedBy>
  <cp:revision>4</cp:revision>
  <dcterms:created xsi:type="dcterms:W3CDTF">2018-12-15T08:19:59Z</dcterms:created>
  <dcterms:modified xsi:type="dcterms:W3CDTF">2018-12-15T08:47:44Z</dcterms:modified>
</cp:coreProperties>
</file>