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fac742280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fac74228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7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/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ctrTitle"/>
          </p:nvPr>
        </p:nvSpPr>
        <p:spPr>
          <a:xfrm>
            <a:off x="1742259" y="644652"/>
            <a:ext cx="10058400" cy="24169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ru-RU"/>
              <a:t>Yandex-project</a:t>
            </a:r>
            <a:endParaRPr/>
          </a:p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1100051" y="2881993"/>
            <a:ext cx="10058400" cy="2716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ru-RU"/>
              <a:t>АВТОР: ПАСЫНКОВ СЕРГЕЙ ВИКТОРОВИЧ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975360" y="245782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/>
              <a:t>Введение</a:t>
            </a:r>
            <a:endParaRPr/>
          </a:p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975360" y="219625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/>
              <a:t>Yandex-project - видеоигра в жанре "платформер", разработанная на популярном и</a:t>
            </a:r>
            <a:br>
              <a:rPr lang="ru-RU"/>
            </a:br>
            <a:r>
              <a:rPr lang="ru-RU"/>
              <a:t> современном  языке программирования Python. Весь заявленный функционал реализован в  полной мере без ошибок.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/>
              <a:t>Примененные</a:t>
            </a:r>
            <a:r>
              <a:rPr lang="ru-RU"/>
              <a:t>  технологии</a:t>
            </a:r>
            <a:endParaRPr/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i="1" lang="ru-RU" sz="2400"/>
              <a:t>  </a:t>
            </a:r>
            <a:r>
              <a:rPr lang="ru-RU" sz="2400"/>
              <a:t>- Движущаяся камера</a:t>
            </a:r>
            <a:br>
              <a:rPr lang="ru-RU" sz="2400"/>
            </a:br>
            <a:r>
              <a:rPr lang="ru-RU" sz="2400"/>
              <a:t>  - Использованы спрайты</a:t>
            </a:r>
            <a:br>
              <a:rPr lang="ru-RU" sz="2400"/>
            </a:br>
            <a:r>
              <a:rPr lang="ru-RU" sz="2400"/>
              <a:t>  - Звуковое сопровождение</a:t>
            </a:r>
            <a:br>
              <a:rPr lang="ru-RU" sz="2400"/>
            </a:br>
            <a:r>
              <a:rPr lang="ru-RU" sz="2400"/>
              <a:t>  - Анимация персонажа</a:t>
            </a:r>
            <a:br>
              <a:rPr lang="ru-RU" sz="2400"/>
            </a:br>
            <a:r>
              <a:rPr lang="ru-RU" sz="2400"/>
              <a:t>  - Имеется возможность досрочно закончить игру</a:t>
            </a:r>
            <a:br>
              <a:rPr lang="ru-RU" sz="2400"/>
            </a:br>
            <a:r>
              <a:rPr lang="ru-RU" sz="2400"/>
              <a:t>  - Реализовано меню, понятное даже ребенку</a:t>
            </a:r>
            <a:br>
              <a:rPr lang="ru-RU" sz="2400"/>
            </a:br>
            <a:r>
              <a:rPr lang="ru-RU" sz="2400"/>
              <a:t>  - Реализован завершающий игру экран</a:t>
            </a:r>
            <a:br>
              <a:rPr lang="ru-RU" sz="2400"/>
            </a:br>
            <a:r>
              <a:rPr lang="ru-RU" sz="2400"/>
              <a:t>  - Реализована смена уровней после прохождения очередного уровня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Описание реализации</a:t>
            </a: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-RU"/>
              <a:t>class Gamer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-RU"/>
              <a:t>class Level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-RU"/>
              <a:t>class </a:t>
            </a:r>
            <a:r>
              <a:rPr lang="ru-RU"/>
              <a:t>Platform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/>
              <a:t>В проекте использовались следующие библиотеки: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/>
              <a:t>    - </a:t>
            </a:r>
            <a:r>
              <a:rPr lang="ru-RU" sz="3000"/>
              <a:t>pygame</a:t>
            </a:r>
            <a:br>
              <a:rPr lang="ru-RU" sz="3000"/>
            </a:br>
            <a:r>
              <a:rPr lang="ru-RU" sz="3000"/>
              <a:t>    - sys</a:t>
            </a:r>
            <a:br>
              <a:rPr lang="ru-RU" sz="3000"/>
            </a:br>
            <a:r>
              <a:rPr lang="ru-RU" sz="3000"/>
              <a:t>    - os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/>
              <a:t>Заключение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ru-RU"/>
              <a:t>Так как проект реализован на высокоуровневом языке программирования Python,в  дальнейшем не составит сложности поддерживать актуальность проекта.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ru-RU"/>
              <a:t>Yandex-project </a:t>
            </a:r>
            <a:r>
              <a:rPr lang="ru-RU"/>
              <a:t>написан отечественным разработчиком, это означает, что документация будет развита на русском языке.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ru-RU"/>
              <a:t>Планируется внедрить данное приложение в детские сады и начальные школы.</a:t>
            </a:r>
            <a:endParaRPr/>
          </a:p>
          <a:p>
            <a:pPr indent="-685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685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ru-RU"/>
              <a:t>Спасибо за просмотр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