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Slab"/>
      <p:regular r:id="rId20"/>
      <p:bold r:id="rId21"/>
    </p:embeddedFon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lab-regular.fntdata"/><Relationship Id="rId22" Type="http://schemas.openxmlformats.org/officeDocument/2006/relationships/font" Target="fonts/Roboto-regular.fntdata"/><Relationship Id="rId21" Type="http://schemas.openxmlformats.org/officeDocument/2006/relationships/font" Target="fonts/RobotoSlab-bold.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1f43119e53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1f43119e53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1f43119e53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1f43119e53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1f43119e53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1f43119e53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1f43119e53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1f43119e53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1f411d1834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1f411d1834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1f43119e53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1f43119e53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1f43119e53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1f43119e53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1f411d183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1f411d183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1f411d183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1f411d183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1f411d183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1f411d183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1f43119e53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1f43119e53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1f43119e53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1f43119e53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1f43119e53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1f43119e53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drive.google.com/file/d/10yUPiQh6JoD-XNci-HgP2UKVfZAgTFC2/view" TargetMode="Externa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65" name="Google Shape;65;p13"/>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Database- Pet Records</a:t>
            </a:r>
            <a:endParaRPr/>
          </a:p>
        </p:txBody>
      </p:sp>
      <p:sp>
        <p:nvSpPr>
          <p:cNvPr id="130" name="Google Shape;130;p22"/>
          <p:cNvSpPr txBox="1"/>
          <p:nvPr>
            <p:ph idx="1" type="body"/>
          </p:nvPr>
        </p:nvSpPr>
        <p:spPr>
          <a:xfrm>
            <a:off x="311700" y="1152475"/>
            <a:ext cx="37305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GB"/>
              <a:t>This database stores pet medical records provided by veterinarians, enabling the app to retrieve and display the information whenever required.</a:t>
            </a:r>
            <a:endParaRPr/>
          </a:p>
          <a:p>
            <a:pPr indent="0" lvl="0" marL="0" rtl="0" algn="l">
              <a:spcBef>
                <a:spcPts val="1200"/>
              </a:spcBef>
              <a:spcAft>
                <a:spcPts val="1200"/>
              </a:spcAft>
              <a:buNone/>
            </a:pPr>
            <a:r>
              <a:t/>
            </a:r>
            <a:endParaRPr/>
          </a:p>
        </p:txBody>
      </p:sp>
      <p:pic>
        <p:nvPicPr>
          <p:cNvPr id="131" name="Google Shape;131;p22"/>
          <p:cNvPicPr preferRelativeResize="0"/>
          <p:nvPr/>
        </p:nvPicPr>
        <p:blipFill>
          <a:blip r:embed="rId3">
            <a:alphaModFix/>
          </a:blip>
          <a:stretch>
            <a:fillRect/>
          </a:stretch>
        </p:blipFill>
        <p:spPr>
          <a:xfrm>
            <a:off x="4406400" y="1170125"/>
            <a:ext cx="4585201" cy="355532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Database- Users</a:t>
            </a:r>
            <a:endParaRPr/>
          </a:p>
        </p:txBody>
      </p:sp>
      <p:sp>
        <p:nvSpPr>
          <p:cNvPr id="137" name="Google Shape;137;p23"/>
          <p:cNvSpPr txBox="1"/>
          <p:nvPr>
            <p:ph idx="1" type="body"/>
          </p:nvPr>
        </p:nvSpPr>
        <p:spPr>
          <a:xfrm>
            <a:off x="311700" y="1152475"/>
            <a:ext cx="3696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This database handles the storage and management of user login credentials and is responsible for validating user access to the app.</a:t>
            </a:r>
            <a:endParaRPr/>
          </a:p>
        </p:txBody>
      </p:sp>
      <p:pic>
        <p:nvPicPr>
          <p:cNvPr id="138" name="Google Shape;138;p23"/>
          <p:cNvPicPr preferRelativeResize="0"/>
          <p:nvPr/>
        </p:nvPicPr>
        <p:blipFill>
          <a:blip r:embed="rId3">
            <a:alphaModFix/>
          </a:blip>
          <a:stretch>
            <a:fillRect/>
          </a:stretch>
        </p:blipFill>
        <p:spPr>
          <a:xfrm>
            <a:off x="4160400" y="1170125"/>
            <a:ext cx="4831200" cy="326239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Database- Feedback </a:t>
            </a:r>
            <a:endParaRPr/>
          </a:p>
        </p:txBody>
      </p:sp>
      <p:sp>
        <p:nvSpPr>
          <p:cNvPr id="144" name="Google Shape;144;p24"/>
          <p:cNvSpPr txBox="1"/>
          <p:nvPr>
            <p:ph idx="1" type="body"/>
          </p:nvPr>
        </p:nvSpPr>
        <p:spPr>
          <a:xfrm>
            <a:off x="311700" y="1152475"/>
            <a:ext cx="3498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This database manages the storage of user feedback, including comments about the app, along with relevant user information for analysis and improvement purposes.</a:t>
            </a:r>
            <a:endParaRPr/>
          </a:p>
        </p:txBody>
      </p:sp>
      <p:pic>
        <p:nvPicPr>
          <p:cNvPr id="145" name="Google Shape;145;p24"/>
          <p:cNvPicPr preferRelativeResize="0"/>
          <p:nvPr/>
        </p:nvPicPr>
        <p:blipFill>
          <a:blip r:embed="rId3">
            <a:alphaModFix/>
          </a:blip>
          <a:stretch>
            <a:fillRect/>
          </a:stretch>
        </p:blipFill>
        <p:spPr>
          <a:xfrm>
            <a:off x="4200000" y="1170125"/>
            <a:ext cx="4791600" cy="304466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0"/>
              </a:spcAft>
              <a:buNone/>
            </a:pPr>
            <a:r>
              <a:rPr b="1" lang="en-GB" sz="2050"/>
              <a:t>Testing the Pet Wellness App</a:t>
            </a:r>
            <a:endParaRPr sz="3700"/>
          </a:p>
        </p:txBody>
      </p:sp>
      <p:sp>
        <p:nvSpPr>
          <p:cNvPr id="151" name="Google Shape;151;p25"/>
          <p:cNvSpPr txBox="1"/>
          <p:nvPr/>
        </p:nvSpPr>
        <p:spPr>
          <a:xfrm>
            <a:off x="377425" y="1050900"/>
            <a:ext cx="3000000" cy="346200"/>
          </a:xfrm>
          <a:prstGeom prst="rect">
            <a:avLst/>
          </a:prstGeom>
          <a:noFill/>
          <a:ln>
            <a:noFill/>
          </a:ln>
        </p:spPr>
        <p:txBody>
          <a:bodyPr anchorCtr="0" anchor="t" bIns="91425" lIns="91425" spcFirstLastPara="1" rIns="91425" wrap="square" tIns="91425">
            <a:spAutoFit/>
          </a:bodyPr>
          <a:lstStyle/>
          <a:p>
            <a:pPr indent="-317500" lvl="0" marL="317500" rtl="0" algn="l">
              <a:lnSpc>
                <a:spcPct val="115000"/>
              </a:lnSpc>
              <a:spcBef>
                <a:spcPts val="900"/>
              </a:spcBef>
              <a:spcAft>
                <a:spcPts val="0"/>
              </a:spcAft>
              <a:buNone/>
            </a:pPr>
            <a:r>
              <a:t/>
            </a:r>
            <a:endParaRPr sz="1050">
              <a:solidFill>
                <a:srgbClr val="0E0E0E"/>
              </a:solidFill>
            </a:endParaRPr>
          </a:p>
        </p:txBody>
      </p:sp>
      <p:pic>
        <p:nvPicPr>
          <p:cNvPr id="152" name="Google Shape;152;p25"/>
          <p:cNvPicPr preferRelativeResize="0"/>
          <p:nvPr/>
        </p:nvPicPr>
        <p:blipFill>
          <a:blip r:embed="rId3">
            <a:alphaModFix/>
          </a:blip>
          <a:stretch>
            <a:fillRect/>
          </a:stretch>
        </p:blipFill>
        <p:spPr>
          <a:xfrm>
            <a:off x="1852063" y="1050900"/>
            <a:ext cx="5439874" cy="3820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App </a:t>
            </a:r>
            <a:r>
              <a:rPr lang="en-GB"/>
              <a:t>Comparison</a:t>
            </a:r>
            <a:endParaRPr/>
          </a:p>
        </p:txBody>
      </p:sp>
      <p:sp>
        <p:nvSpPr>
          <p:cNvPr id="158" name="Google Shape;158;p2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9" name="Google Shape;159;p26"/>
          <p:cNvPicPr preferRelativeResize="0"/>
          <p:nvPr/>
        </p:nvPicPr>
        <p:blipFill>
          <a:blip r:embed="rId3">
            <a:alphaModFix/>
          </a:blip>
          <a:stretch>
            <a:fillRect/>
          </a:stretch>
        </p:blipFill>
        <p:spPr>
          <a:xfrm>
            <a:off x="387899" y="1297550"/>
            <a:ext cx="4180113" cy="3653675"/>
          </a:xfrm>
          <a:prstGeom prst="rect">
            <a:avLst/>
          </a:prstGeom>
          <a:noFill/>
          <a:ln>
            <a:noFill/>
          </a:ln>
        </p:spPr>
      </p:pic>
      <p:pic>
        <p:nvPicPr>
          <p:cNvPr id="160" name="Google Shape;160;p26"/>
          <p:cNvPicPr preferRelativeResize="0"/>
          <p:nvPr/>
        </p:nvPicPr>
        <p:blipFill>
          <a:blip r:embed="rId4">
            <a:alphaModFix/>
          </a:blip>
          <a:stretch>
            <a:fillRect/>
          </a:stretch>
        </p:blipFill>
        <p:spPr>
          <a:xfrm>
            <a:off x="4572000" y="2942950"/>
            <a:ext cx="4340575" cy="1038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71" name="Google Shape;71;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2" name="Google Shape;72;p14"/>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Main Components - Home Screen</a:t>
            </a:r>
            <a:endParaRPr/>
          </a:p>
          <a:p>
            <a:pPr indent="0" lvl="0" marL="0" rtl="0" algn="l">
              <a:spcBef>
                <a:spcPts val="0"/>
              </a:spcBef>
              <a:spcAft>
                <a:spcPts val="0"/>
              </a:spcAft>
              <a:buNone/>
            </a:pPr>
            <a:r>
              <a:t/>
            </a:r>
            <a:endParaRPr/>
          </a:p>
        </p:txBody>
      </p:sp>
      <p:sp>
        <p:nvSpPr>
          <p:cNvPr id="78" name="Google Shape;78;p15"/>
          <p:cNvSpPr txBox="1"/>
          <p:nvPr/>
        </p:nvSpPr>
        <p:spPr>
          <a:xfrm>
            <a:off x="234800" y="1017725"/>
            <a:ext cx="3575400" cy="405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rPr>
              <a:t>Our product includes a camera feed providing real-time views of your pet during meal times or any activity, along with an integrated speaker and microphone for two-way communication. The home screen will showcase all available features for easy navigation.</a:t>
            </a:r>
            <a:endParaRPr sz="1800">
              <a:solidFill>
                <a:schemeClr val="dk1"/>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pic>
        <p:nvPicPr>
          <p:cNvPr id="79" name="Google Shape;79;p15"/>
          <p:cNvPicPr preferRelativeResize="0"/>
          <p:nvPr/>
        </p:nvPicPr>
        <p:blipFill>
          <a:blip r:embed="rId3">
            <a:alphaModFix/>
          </a:blip>
          <a:stretch>
            <a:fillRect/>
          </a:stretch>
        </p:blipFill>
        <p:spPr>
          <a:xfrm>
            <a:off x="6053725" y="304425"/>
            <a:ext cx="2104125" cy="46563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Main Components - Health </a:t>
            </a:r>
            <a:endParaRPr/>
          </a:p>
        </p:txBody>
      </p:sp>
      <p:sp>
        <p:nvSpPr>
          <p:cNvPr id="85" name="Google Shape;85;p16"/>
          <p:cNvSpPr txBox="1"/>
          <p:nvPr>
            <p:ph idx="1" type="body"/>
          </p:nvPr>
        </p:nvSpPr>
        <p:spPr>
          <a:xfrm>
            <a:off x="311700" y="1152475"/>
            <a:ext cx="3939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GB"/>
              <a:t>The Health screen will provide real-time data on your pet's vital statistics, including heart rate, step count, and sleep patterns. It will also feature health alerts, such as notifications for elevated heart rate or increased sleep duration, to help monitor your pet's well-being.</a:t>
            </a:r>
            <a:endParaRPr/>
          </a:p>
        </p:txBody>
      </p:sp>
      <p:pic>
        <p:nvPicPr>
          <p:cNvPr id="86" name="Google Shape;86;p16"/>
          <p:cNvPicPr preferRelativeResize="0"/>
          <p:nvPr/>
        </p:nvPicPr>
        <p:blipFill>
          <a:blip r:embed="rId3">
            <a:alphaModFix/>
          </a:blip>
          <a:stretch>
            <a:fillRect/>
          </a:stretch>
        </p:blipFill>
        <p:spPr>
          <a:xfrm>
            <a:off x="5522624" y="358712"/>
            <a:ext cx="2037200" cy="4426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idx="1" type="body"/>
          </p:nvPr>
        </p:nvSpPr>
        <p:spPr>
          <a:xfrm>
            <a:off x="311700" y="1152475"/>
            <a:ext cx="41022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GB"/>
              <a:t>The Records screen stores past medical records organized by each pet's profile, allowing users to conveniently add or delete records as needed.</a:t>
            </a:r>
            <a:endParaRPr/>
          </a:p>
          <a:p>
            <a:pPr indent="0" lvl="0" marL="0" rtl="0" algn="l">
              <a:spcBef>
                <a:spcPts val="1200"/>
              </a:spcBef>
              <a:spcAft>
                <a:spcPts val="1200"/>
              </a:spcAft>
              <a:buNone/>
            </a:pPr>
            <a:r>
              <a:t/>
            </a:r>
            <a:endParaRPr/>
          </a:p>
        </p:txBody>
      </p:sp>
      <p:sp>
        <p:nvSpPr>
          <p:cNvPr id="92" name="Google Shape;92;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Main Components - Records</a:t>
            </a:r>
            <a:endParaRPr/>
          </a:p>
        </p:txBody>
      </p:sp>
      <p:pic>
        <p:nvPicPr>
          <p:cNvPr id="93" name="Google Shape;93;p17"/>
          <p:cNvPicPr preferRelativeResize="0"/>
          <p:nvPr/>
        </p:nvPicPr>
        <p:blipFill>
          <a:blip r:embed="rId3">
            <a:alphaModFix/>
          </a:blip>
          <a:stretch>
            <a:fillRect/>
          </a:stretch>
        </p:blipFill>
        <p:spPr>
          <a:xfrm>
            <a:off x="6253326" y="311825"/>
            <a:ext cx="2069525" cy="45198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Main</a:t>
            </a:r>
            <a:r>
              <a:rPr lang="en-GB"/>
              <a:t> Components - Pet Education</a:t>
            </a:r>
            <a:endParaRPr/>
          </a:p>
        </p:txBody>
      </p:sp>
      <p:sp>
        <p:nvSpPr>
          <p:cNvPr id="99" name="Google Shape;99;p18"/>
          <p:cNvSpPr txBox="1"/>
          <p:nvPr>
            <p:ph idx="1" type="body"/>
          </p:nvPr>
        </p:nvSpPr>
        <p:spPr>
          <a:xfrm>
            <a:off x="311700" y="1152475"/>
            <a:ext cx="4869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The Education and Shopping screen provides resources for pet care and training, including access to grooming techniques, dog training tutorials, and exercise routines tailored to different breeds via integrated YouTube videos. Additionally, the screen allows users to conveniently purchase pet food, toys, and other essentials directly within the app.</a:t>
            </a:r>
            <a:endParaRPr/>
          </a:p>
        </p:txBody>
      </p:sp>
      <p:pic>
        <p:nvPicPr>
          <p:cNvPr id="100" name="Google Shape;100;p18"/>
          <p:cNvPicPr preferRelativeResize="0"/>
          <p:nvPr/>
        </p:nvPicPr>
        <p:blipFill>
          <a:blip r:embed="rId3">
            <a:alphaModFix/>
          </a:blip>
          <a:stretch>
            <a:fillRect/>
          </a:stretch>
        </p:blipFill>
        <p:spPr>
          <a:xfrm>
            <a:off x="6821824" y="323650"/>
            <a:ext cx="2200726" cy="48198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0"/>
              </a:spcAft>
              <a:buNone/>
            </a:pPr>
            <a:r>
              <a:rPr b="1" lang="en-GB" sz="1950"/>
              <a:t>Uniqueness of Our Pet Wellness App</a:t>
            </a:r>
            <a:endParaRPr sz="3600"/>
          </a:p>
        </p:txBody>
      </p:sp>
      <p:sp>
        <p:nvSpPr>
          <p:cNvPr id="106" name="Google Shape;106;p19"/>
          <p:cNvSpPr txBox="1"/>
          <p:nvPr/>
        </p:nvSpPr>
        <p:spPr>
          <a:xfrm>
            <a:off x="259900" y="1598575"/>
            <a:ext cx="3000000" cy="108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050">
                <a:solidFill>
                  <a:schemeClr val="dk1"/>
                </a:solidFill>
              </a:rPr>
              <a:t>Real-Time Metrics &amp; Health Tips</a:t>
            </a:r>
            <a:endParaRPr b="1"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GB" sz="1050">
                <a:solidFill>
                  <a:schemeClr val="dk1"/>
                </a:solidFill>
              </a:rPr>
              <a:t>Live health tracking: heart rate, steps, hydration.</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GB" sz="1050">
                <a:solidFill>
                  <a:schemeClr val="dk1"/>
                </a:solidFill>
              </a:rPr>
              <a:t>Personalized health advice based on pet metrics.</a:t>
            </a:r>
            <a:endParaRPr sz="1050">
              <a:solidFill>
                <a:schemeClr val="dk1"/>
              </a:solidFill>
            </a:endParaRPr>
          </a:p>
        </p:txBody>
      </p:sp>
      <p:sp>
        <p:nvSpPr>
          <p:cNvPr id="107" name="Google Shape;107;p19"/>
          <p:cNvSpPr txBox="1"/>
          <p:nvPr/>
        </p:nvSpPr>
        <p:spPr>
          <a:xfrm>
            <a:off x="3330325" y="1598575"/>
            <a:ext cx="3000000" cy="108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050">
                <a:solidFill>
                  <a:schemeClr val="dk1"/>
                </a:solidFill>
              </a:rPr>
              <a:t>Advanced Pet Profiles</a:t>
            </a:r>
            <a:endParaRPr b="1"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GB" sz="1050">
                <a:solidFill>
                  <a:schemeClr val="dk1"/>
                </a:solidFill>
              </a:rPr>
              <a:t>Multi-pet support with custom images and details.</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GB" sz="1050">
                <a:solidFill>
                  <a:schemeClr val="dk1"/>
                </a:solidFill>
              </a:rPr>
              <a:t>Persistent, customizable profiles for every pet.</a:t>
            </a:r>
            <a:endParaRPr sz="1050">
              <a:solidFill>
                <a:schemeClr val="dk1"/>
              </a:solidFill>
            </a:endParaRPr>
          </a:p>
        </p:txBody>
      </p:sp>
      <p:sp>
        <p:nvSpPr>
          <p:cNvPr id="108" name="Google Shape;108;p19"/>
          <p:cNvSpPr txBox="1"/>
          <p:nvPr/>
        </p:nvSpPr>
        <p:spPr>
          <a:xfrm>
            <a:off x="259900" y="3271125"/>
            <a:ext cx="3000000" cy="90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050">
                <a:solidFill>
                  <a:schemeClr val="dk1"/>
                </a:solidFill>
              </a:rPr>
              <a:t>Comprehensive Records Management</a:t>
            </a:r>
            <a:endParaRPr b="1"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GB" sz="1050">
                <a:solidFill>
                  <a:schemeClr val="dk1"/>
                </a:solidFill>
              </a:rPr>
              <a:t>Vet visits, medical history, and feeding schedules.</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GB" sz="1050">
                <a:solidFill>
                  <a:schemeClr val="dk1"/>
                </a:solidFill>
              </a:rPr>
              <a:t>Expandable cards for detailed logs.</a:t>
            </a:r>
            <a:endParaRPr sz="1050">
              <a:solidFill>
                <a:schemeClr val="dk1"/>
              </a:solidFill>
            </a:endParaRPr>
          </a:p>
        </p:txBody>
      </p:sp>
      <p:sp>
        <p:nvSpPr>
          <p:cNvPr id="109" name="Google Shape;109;p19"/>
          <p:cNvSpPr txBox="1"/>
          <p:nvPr/>
        </p:nvSpPr>
        <p:spPr>
          <a:xfrm>
            <a:off x="3330325" y="3271125"/>
            <a:ext cx="3000000" cy="90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050">
                <a:solidFill>
                  <a:schemeClr val="dk1"/>
                </a:solidFill>
              </a:rPr>
              <a:t>Interaction &amp; Education</a:t>
            </a:r>
            <a:endParaRPr b="1"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GB" sz="1050">
                <a:solidFill>
                  <a:schemeClr val="dk1"/>
                </a:solidFill>
              </a:rPr>
              <a:t>Simulated pet widget with voice interaction.</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GB" sz="1050">
                <a:solidFill>
                  <a:schemeClr val="dk1"/>
                </a:solidFill>
              </a:rPr>
              <a:t>Training videos and educational links.</a:t>
            </a:r>
            <a:endParaRPr sz="1050">
              <a:solidFill>
                <a:schemeClr val="dk1"/>
              </a:solidFill>
            </a:endParaRPr>
          </a:p>
        </p:txBody>
      </p:sp>
      <p:sp>
        <p:nvSpPr>
          <p:cNvPr id="110" name="Google Shape;110;p19"/>
          <p:cNvSpPr txBox="1"/>
          <p:nvPr/>
        </p:nvSpPr>
        <p:spPr>
          <a:xfrm>
            <a:off x="6144000" y="1598575"/>
            <a:ext cx="3000000" cy="90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050">
                <a:solidFill>
                  <a:schemeClr val="dk1"/>
                </a:solidFill>
              </a:rPr>
              <a:t>Community Engagement</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GB" sz="1050">
                <a:solidFill>
                  <a:schemeClr val="dk1"/>
                </a:solidFill>
              </a:rPr>
              <a:t>Active community relationships within the GTA. </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GB" sz="1050">
                <a:solidFill>
                  <a:schemeClr val="dk1"/>
                </a:solidFill>
              </a:rPr>
              <a:t>Committed vendors on completion.</a:t>
            </a:r>
            <a:endParaRPr sz="1050">
              <a:solidFill>
                <a:schemeClr val="dk1"/>
              </a:solidFill>
            </a:endParaRPr>
          </a:p>
        </p:txBody>
      </p:sp>
      <p:sp>
        <p:nvSpPr>
          <p:cNvPr id="111" name="Google Shape;111;p19"/>
          <p:cNvSpPr txBox="1"/>
          <p:nvPr/>
        </p:nvSpPr>
        <p:spPr>
          <a:xfrm>
            <a:off x="6144000" y="3332950"/>
            <a:ext cx="3000000" cy="108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050">
                <a:solidFill>
                  <a:schemeClr val="dk1"/>
                </a:solidFill>
              </a:rPr>
              <a:t>Future-Ready Features</a:t>
            </a:r>
            <a:endParaRPr b="1"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GB" sz="1050">
                <a:solidFill>
                  <a:schemeClr val="dk1"/>
                </a:solidFill>
              </a:rPr>
              <a:t>IoT device connectivity (trackers, feeders).</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GB" sz="1050">
                <a:solidFill>
                  <a:schemeClr val="dk1"/>
                </a:solidFill>
              </a:rPr>
              <a:t>Cloud backup and AI-powered health insights.</a:t>
            </a:r>
            <a:endParaRPr sz="105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0"/>
          <p:cNvPicPr preferRelativeResize="0"/>
          <p:nvPr/>
        </p:nvPicPr>
        <p:blipFill>
          <a:blip r:embed="rId3">
            <a:alphaModFix/>
          </a:blip>
          <a:stretch>
            <a:fillRect/>
          </a:stretch>
        </p:blipFill>
        <p:spPr>
          <a:xfrm>
            <a:off x="43925" y="0"/>
            <a:ext cx="9056149" cy="5143500"/>
          </a:xfrm>
          <a:prstGeom prst="rect">
            <a:avLst/>
          </a:prstGeom>
          <a:noFill/>
          <a:ln>
            <a:noFill/>
          </a:ln>
        </p:spPr>
      </p:pic>
      <p:sp>
        <p:nvSpPr>
          <p:cNvPr id="117" name="Google Shape;117;p20"/>
          <p:cNvSpPr txBox="1"/>
          <p:nvPr>
            <p:ph type="title"/>
          </p:nvPr>
        </p:nvSpPr>
        <p:spPr>
          <a:xfrm>
            <a:off x="6629950" y="3016775"/>
            <a:ext cx="1957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Screenflow</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Database- Health Monitoring</a:t>
            </a:r>
            <a:endParaRPr/>
          </a:p>
        </p:txBody>
      </p:sp>
      <p:sp>
        <p:nvSpPr>
          <p:cNvPr id="123" name="Google Shape;123;p21"/>
          <p:cNvSpPr txBox="1"/>
          <p:nvPr>
            <p:ph idx="1" type="body"/>
          </p:nvPr>
        </p:nvSpPr>
        <p:spPr>
          <a:xfrm>
            <a:off x="311700" y="1152475"/>
            <a:ext cx="3963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The Database manages the storage of pet health data, ensuring real-time access and retrieval for seamless integration with the app's features whenever the data is required.</a:t>
            </a:r>
            <a:endParaRPr/>
          </a:p>
        </p:txBody>
      </p:sp>
      <p:pic>
        <p:nvPicPr>
          <p:cNvPr id="124" name="Google Shape;124;p21" title="HealthRecording.mp4">
            <a:hlinkClick r:id="rId3"/>
          </p:cNvPr>
          <p:cNvPicPr preferRelativeResize="0"/>
          <p:nvPr/>
        </p:nvPicPr>
        <p:blipFill>
          <a:blip r:embed="rId4">
            <a:alphaModFix/>
          </a:blip>
          <a:stretch>
            <a:fillRect/>
          </a:stretch>
        </p:blipFill>
        <p:spPr>
          <a:xfrm>
            <a:off x="4436700" y="1120925"/>
            <a:ext cx="4564499" cy="347949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