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13716000" cx="24384000"/>
  <p:notesSz cx="6858000" cy="9144000"/>
  <p:embeddedFontLst>
    <p:embeddedFont>
      <p:font typeface="Merriweather Sans"/>
      <p:regular r:id="rId6"/>
      <p:bold r:id="rId7"/>
      <p:italic r:id="rId8"/>
      <p:boldItalic r:id="rId9"/>
    </p:embeddedFont>
    <p:embeddedFont>
      <p:font typeface="Open Sans SemiBold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ihkNGvWs8ZPE2ALaRjyMQUdJw5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SemiBold-bold.fntdata"/><Relationship Id="rId10" Type="http://schemas.openxmlformats.org/officeDocument/2006/relationships/font" Target="fonts/OpenSansSemiBold-regular.fntdata"/><Relationship Id="rId13" Type="http://schemas.openxmlformats.org/officeDocument/2006/relationships/font" Target="fonts/OpenSansSemiBold-boldItalic.fntdata"/><Relationship Id="rId12" Type="http://schemas.openxmlformats.org/officeDocument/2006/relationships/font" Target="fonts/OpenSansSemiBol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erriweatherSans-boldItalic.fntdata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font" Target="fonts/MerriweatherSans-regular.fntdata"/><Relationship Id="rId18" Type="http://customschemas.google.com/relationships/presentationmetadata" Target="metadata"/><Relationship Id="rId7" Type="http://schemas.openxmlformats.org/officeDocument/2006/relationships/font" Target="fonts/MerriweatherSans-bold.fntdata"/><Relationship Id="rId8" Type="http://schemas.openxmlformats.org/officeDocument/2006/relationships/font" Target="fonts/Merriweather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Relationship Id="rId3" Type="http://schemas.openxmlformats.org/officeDocument/2006/relationships/image" Target="../media/image1.png"/><Relationship Id="rId4" Type="http://schemas.openxmlformats.org/officeDocument/2006/relationships/slide" Target="/ppt/slides/slide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/>
          <p:nvPr/>
        </p:nvSpPr>
        <p:spPr>
          <a:xfrm>
            <a:off x="14606794" y="873064"/>
            <a:ext cx="4388896" cy="4093292"/>
          </a:xfrm>
          <a:prstGeom prst="roundRect">
            <a:avLst>
              <a:gd fmla="val 2952" name="adj"/>
            </a:avLst>
          </a:prstGeom>
          <a:solidFill>
            <a:schemeClr val="lt2"/>
          </a:solidFill>
          <a:ln>
            <a:noFill/>
          </a:ln>
          <a:effectLst>
            <a:outerShdw blurRad="25400" rotWithShape="0" algn="t" dir="5400000" dist="12700">
              <a:srgbClr val="000000">
                <a:alpha val="18823"/>
              </a:srgbClr>
            </a:outerShdw>
          </a:effectLst>
        </p:spPr>
        <p:txBody>
          <a:bodyPr anchorCtr="0" anchor="t" bIns="45700" lIns="91425" spcFirstLastPara="1" rIns="91425" wrap="square" tIns="1080000">
            <a:noAutofit/>
          </a:bodyPr>
          <a:lstStyle/>
          <a:p>
            <a:pPr indent="-205049" lvl="0" marL="410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baseline="30000" i="0" sz="21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9;p3"/>
          <p:cNvSpPr/>
          <p:nvPr/>
        </p:nvSpPr>
        <p:spPr>
          <a:xfrm>
            <a:off x="14606794" y="5130224"/>
            <a:ext cx="4388896" cy="4093292"/>
          </a:xfrm>
          <a:prstGeom prst="roundRect">
            <a:avLst>
              <a:gd fmla="val 2952" name="adj"/>
            </a:avLst>
          </a:prstGeom>
          <a:solidFill>
            <a:schemeClr val="lt2"/>
          </a:solidFill>
          <a:ln>
            <a:noFill/>
          </a:ln>
          <a:effectLst>
            <a:outerShdw blurRad="25400" rotWithShape="0" algn="t" dir="5400000" dist="12700">
              <a:srgbClr val="000000">
                <a:alpha val="18823"/>
              </a:srgbClr>
            </a:outerShdw>
          </a:effectLst>
        </p:spPr>
        <p:txBody>
          <a:bodyPr anchorCtr="0" anchor="t" bIns="45700" lIns="91425" spcFirstLastPara="1" rIns="91425" wrap="square" tIns="1080000">
            <a:noAutofit/>
          </a:bodyPr>
          <a:lstStyle/>
          <a:p>
            <a:pPr indent="-205049" lvl="0" marL="410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baseline="30000" i="0" sz="21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0;p3"/>
          <p:cNvSpPr/>
          <p:nvPr/>
        </p:nvSpPr>
        <p:spPr>
          <a:xfrm>
            <a:off x="5393272" y="873064"/>
            <a:ext cx="4388896" cy="4093292"/>
          </a:xfrm>
          <a:prstGeom prst="roundRect">
            <a:avLst>
              <a:gd fmla="val 2952" name="adj"/>
            </a:avLst>
          </a:prstGeom>
          <a:solidFill>
            <a:schemeClr val="lt2"/>
          </a:solidFill>
          <a:ln>
            <a:noFill/>
          </a:ln>
          <a:effectLst>
            <a:outerShdw blurRad="25400" rotWithShape="0" algn="t" dir="5400000" dist="12700">
              <a:srgbClr val="000000">
                <a:alpha val="18823"/>
              </a:srgbClr>
            </a:outerShdw>
          </a:effectLst>
        </p:spPr>
        <p:txBody>
          <a:bodyPr anchorCtr="0" anchor="t" bIns="45700" lIns="91425" spcFirstLastPara="1" rIns="91425" wrap="square" tIns="1080000">
            <a:noAutofit/>
          </a:bodyPr>
          <a:lstStyle/>
          <a:p>
            <a:pPr indent="-205049" lvl="0" marL="410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baseline="30000" i="0" sz="21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;p3"/>
          <p:cNvSpPr/>
          <p:nvPr/>
        </p:nvSpPr>
        <p:spPr>
          <a:xfrm>
            <a:off x="5383282" y="5130224"/>
            <a:ext cx="4388896" cy="4093292"/>
          </a:xfrm>
          <a:prstGeom prst="roundRect">
            <a:avLst>
              <a:gd fmla="val 2952" name="adj"/>
            </a:avLst>
          </a:prstGeom>
          <a:solidFill>
            <a:schemeClr val="lt2"/>
          </a:solidFill>
          <a:ln>
            <a:noFill/>
          </a:ln>
          <a:effectLst>
            <a:outerShdw blurRad="25400" rotWithShape="0" algn="t" dir="5400000" dist="12700">
              <a:srgbClr val="000000">
                <a:alpha val="18823"/>
              </a:srgbClr>
            </a:outerShdw>
          </a:effectLst>
        </p:spPr>
        <p:txBody>
          <a:bodyPr anchorCtr="0" anchor="t" bIns="45700" lIns="91425" spcFirstLastPara="1" rIns="91425" wrap="square" tIns="1080000">
            <a:noAutofit/>
          </a:bodyPr>
          <a:lstStyle/>
          <a:p>
            <a:pPr indent="-205049" lvl="0" marL="410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baseline="30000" i="0" sz="21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" name="Google Shape;12;p3"/>
          <p:cNvGrpSpPr/>
          <p:nvPr/>
        </p:nvGrpSpPr>
        <p:grpSpPr>
          <a:xfrm>
            <a:off x="5393275" y="871034"/>
            <a:ext cx="4388894" cy="790736"/>
            <a:chOff x="7303396" y="654236"/>
            <a:chExt cx="2194447" cy="395368"/>
          </a:xfrm>
        </p:grpSpPr>
        <p:cxnSp>
          <p:nvCxnSpPr>
            <p:cNvPr id="13" name="Google Shape;13;p3"/>
            <p:cNvCxnSpPr/>
            <p:nvPr/>
          </p:nvCxnSpPr>
          <p:spPr>
            <a:xfrm>
              <a:off x="7303397" y="1049418"/>
              <a:ext cx="2194446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1882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" name="Google Shape;14;p3"/>
            <p:cNvSpPr/>
            <p:nvPr/>
          </p:nvSpPr>
          <p:spPr>
            <a:xfrm>
              <a:off x="7303396" y="654236"/>
              <a:ext cx="2194447" cy="395368"/>
            </a:xfrm>
            <a:prstGeom prst="round2SameRect">
              <a:avLst>
                <a:gd fmla="val 16666" name="adj1"/>
                <a:gd fmla="val 0" name="adj2"/>
              </a:avLst>
            </a:prstGeom>
            <a:solidFill>
              <a:srgbClr val="D2D8E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15;p3"/>
          <p:cNvSpPr/>
          <p:nvPr/>
        </p:nvSpPr>
        <p:spPr>
          <a:xfrm>
            <a:off x="9995038" y="861054"/>
            <a:ext cx="4388896" cy="8432840"/>
          </a:xfrm>
          <a:prstGeom prst="roundRect">
            <a:avLst>
              <a:gd fmla="val 2952" name="adj"/>
            </a:avLst>
          </a:prstGeom>
          <a:solidFill>
            <a:schemeClr val="lt2"/>
          </a:solidFill>
          <a:ln>
            <a:noFill/>
          </a:ln>
          <a:effectLst>
            <a:outerShdw blurRad="25400" rotWithShape="0" algn="t" dir="5400000" dist="12700">
              <a:srgbClr val="000000">
                <a:alpha val="18823"/>
              </a:srgbClr>
            </a:outerShdw>
          </a:effectLst>
        </p:spPr>
        <p:txBody>
          <a:bodyPr anchorCtr="0" anchor="t" bIns="45700" lIns="91425" spcFirstLastPara="1" rIns="91425" wrap="square" tIns="1080000">
            <a:noAutofit/>
          </a:bodyPr>
          <a:lstStyle/>
          <a:p>
            <a:pPr indent="-205049" lvl="0" marL="410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baseline="30000" i="0" sz="21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9995039" y="860036"/>
            <a:ext cx="4388894" cy="790736"/>
            <a:chOff x="7303396" y="654236"/>
            <a:chExt cx="2194447" cy="395368"/>
          </a:xfrm>
        </p:grpSpPr>
        <p:cxnSp>
          <p:nvCxnSpPr>
            <p:cNvPr id="17" name="Google Shape;17;p3"/>
            <p:cNvCxnSpPr/>
            <p:nvPr/>
          </p:nvCxnSpPr>
          <p:spPr>
            <a:xfrm>
              <a:off x="7303397" y="1049418"/>
              <a:ext cx="2194446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1882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" name="Google Shape;18;p3"/>
            <p:cNvSpPr/>
            <p:nvPr/>
          </p:nvSpPr>
          <p:spPr>
            <a:xfrm>
              <a:off x="7303396" y="654236"/>
              <a:ext cx="2194447" cy="395368"/>
            </a:xfrm>
            <a:prstGeom prst="round2SameRect">
              <a:avLst>
                <a:gd fmla="val 16666" name="adj1"/>
                <a:gd fmla="val 0" name="adj2"/>
              </a:avLst>
            </a:prstGeom>
            <a:solidFill>
              <a:srgbClr val="D2D8E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9;p3"/>
          <p:cNvSpPr/>
          <p:nvPr/>
        </p:nvSpPr>
        <p:spPr>
          <a:xfrm>
            <a:off x="775726" y="882869"/>
            <a:ext cx="4388896" cy="8340642"/>
          </a:xfrm>
          <a:prstGeom prst="roundRect">
            <a:avLst>
              <a:gd fmla="val 2952" name="adj"/>
            </a:avLst>
          </a:prstGeom>
          <a:solidFill>
            <a:schemeClr val="lt2"/>
          </a:solidFill>
          <a:ln>
            <a:noFill/>
          </a:ln>
          <a:effectLst>
            <a:outerShdw blurRad="25400" rotWithShape="0" algn="t" dir="5400000" dist="12700">
              <a:srgbClr val="000000">
                <a:alpha val="18823"/>
              </a:srgbClr>
            </a:outerShdw>
          </a:effectLst>
        </p:spPr>
        <p:txBody>
          <a:bodyPr anchorCtr="0" anchor="t" bIns="45700" lIns="91425" spcFirstLastPara="1" rIns="91425" wrap="square" tIns="1080000">
            <a:noAutofit/>
          </a:bodyPr>
          <a:lstStyle/>
          <a:p>
            <a:pPr indent="-205049" lvl="0" marL="410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baseline="30000" i="0" sz="21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19218552" y="882869"/>
            <a:ext cx="4388896" cy="8340642"/>
          </a:xfrm>
          <a:prstGeom prst="roundRect">
            <a:avLst>
              <a:gd fmla="val 2952" name="adj"/>
            </a:avLst>
          </a:prstGeom>
          <a:solidFill>
            <a:schemeClr val="lt2"/>
          </a:solidFill>
          <a:ln>
            <a:noFill/>
          </a:ln>
          <a:effectLst>
            <a:outerShdw blurRad="25400" rotWithShape="0" algn="t" dir="5400000" dist="12700">
              <a:srgbClr val="000000">
                <a:alpha val="18823"/>
              </a:srgbClr>
            </a:outerShdw>
          </a:effectLst>
        </p:spPr>
        <p:txBody>
          <a:bodyPr anchorCtr="0" anchor="t" bIns="45700" lIns="91425" spcFirstLastPara="1" rIns="91425" wrap="square" tIns="1080000">
            <a:noAutofit/>
          </a:bodyPr>
          <a:lstStyle/>
          <a:p>
            <a:pPr indent="-205049" lvl="0" marL="410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baseline="30000" i="0" sz="21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" name="Google Shape;21;p3"/>
          <p:cNvGrpSpPr/>
          <p:nvPr/>
        </p:nvGrpSpPr>
        <p:grpSpPr>
          <a:xfrm>
            <a:off x="14606793" y="863357"/>
            <a:ext cx="4388894" cy="796714"/>
            <a:chOff x="7303396" y="654236"/>
            <a:chExt cx="2194447" cy="398357"/>
          </a:xfrm>
        </p:grpSpPr>
        <p:cxnSp>
          <p:nvCxnSpPr>
            <p:cNvPr id="22" name="Google Shape;22;p3"/>
            <p:cNvCxnSpPr/>
            <p:nvPr/>
          </p:nvCxnSpPr>
          <p:spPr>
            <a:xfrm>
              <a:off x="7303397" y="1052593"/>
              <a:ext cx="2194446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1882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" name="Google Shape;23;p3"/>
            <p:cNvSpPr/>
            <p:nvPr/>
          </p:nvSpPr>
          <p:spPr>
            <a:xfrm>
              <a:off x="7303396" y="654236"/>
              <a:ext cx="2194447" cy="395368"/>
            </a:xfrm>
            <a:prstGeom prst="round2SameRect">
              <a:avLst>
                <a:gd fmla="val 16666" name="adj1"/>
                <a:gd fmla="val 0" name="adj2"/>
              </a:avLst>
            </a:prstGeom>
            <a:solidFill>
              <a:srgbClr val="D2D8E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775729" y="873062"/>
            <a:ext cx="4388894" cy="790736"/>
            <a:chOff x="7303396" y="654236"/>
            <a:chExt cx="2194447" cy="395368"/>
          </a:xfrm>
        </p:grpSpPr>
        <p:cxnSp>
          <p:nvCxnSpPr>
            <p:cNvPr id="25" name="Google Shape;25;p3"/>
            <p:cNvCxnSpPr/>
            <p:nvPr/>
          </p:nvCxnSpPr>
          <p:spPr>
            <a:xfrm>
              <a:off x="7303397" y="1049418"/>
              <a:ext cx="2194446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1882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6" name="Google Shape;26;p3">
              <a:hlinkClick action="ppaction://hlinksldjump" r:id="rId2"/>
            </p:cNvPr>
            <p:cNvSpPr/>
            <p:nvPr/>
          </p:nvSpPr>
          <p:spPr>
            <a:xfrm>
              <a:off x="7303396" y="654236"/>
              <a:ext cx="2194447" cy="395368"/>
            </a:xfrm>
            <a:prstGeom prst="round2SameRect">
              <a:avLst>
                <a:gd fmla="val 16666" name="adj1"/>
                <a:gd fmla="val 0" name="adj2"/>
              </a:avLst>
            </a:prstGeom>
            <a:solidFill>
              <a:srgbClr val="D2D8E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" name="Google Shape;27;p3"/>
          <p:cNvGrpSpPr/>
          <p:nvPr/>
        </p:nvGrpSpPr>
        <p:grpSpPr>
          <a:xfrm>
            <a:off x="19218549" y="876292"/>
            <a:ext cx="4388894" cy="790736"/>
            <a:chOff x="7303396" y="654236"/>
            <a:chExt cx="2194447" cy="395368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7303397" y="1045820"/>
              <a:ext cx="2194446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1882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9" name="Google Shape;29;p3"/>
            <p:cNvSpPr/>
            <p:nvPr/>
          </p:nvSpPr>
          <p:spPr>
            <a:xfrm>
              <a:off x="7303396" y="654236"/>
              <a:ext cx="2194447" cy="395368"/>
            </a:xfrm>
            <a:prstGeom prst="round2SameRect">
              <a:avLst>
                <a:gd fmla="val 16666" name="adj1"/>
                <a:gd fmla="val 0" name="adj2"/>
              </a:avLst>
            </a:prstGeom>
            <a:solidFill>
              <a:srgbClr val="D2D8E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3"/>
          <p:cNvGrpSpPr/>
          <p:nvPr/>
        </p:nvGrpSpPr>
        <p:grpSpPr>
          <a:xfrm>
            <a:off x="5386925" y="5134524"/>
            <a:ext cx="4388894" cy="790736"/>
            <a:chOff x="7303396" y="654236"/>
            <a:chExt cx="2194447" cy="395368"/>
          </a:xfrm>
        </p:grpSpPr>
        <p:cxnSp>
          <p:nvCxnSpPr>
            <p:cNvPr id="31" name="Google Shape;31;p3"/>
            <p:cNvCxnSpPr/>
            <p:nvPr/>
          </p:nvCxnSpPr>
          <p:spPr>
            <a:xfrm>
              <a:off x="7303397" y="1049418"/>
              <a:ext cx="2194446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1882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2" name="Google Shape;32;p3"/>
            <p:cNvSpPr/>
            <p:nvPr/>
          </p:nvSpPr>
          <p:spPr>
            <a:xfrm>
              <a:off x="7303396" y="654236"/>
              <a:ext cx="2194447" cy="395368"/>
            </a:xfrm>
            <a:prstGeom prst="round2SameRect">
              <a:avLst>
                <a:gd fmla="val 16666" name="adj1"/>
                <a:gd fmla="val 0" name="adj2"/>
              </a:avLst>
            </a:prstGeom>
            <a:solidFill>
              <a:srgbClr val="D2D8E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" name="Google Shape;33;p3"/>
          <p:cNvGrpSpPr/>
          <p:nvPr/>
        </p:nvGrpSpPr>
        <p:grpSpPr>
          <a:xfrm>
            <a:off x="14606793" y="5121149"/>
            <a:ext cx="4388894" cy="796714"/>
            <a:chOff x="7303396" y="654236"/>
            <a:chExt cx="2194447" cy="398357"/>
          </a:xfrm>
        </p:grpSpPr>
        <p:cxnSp>
          <p:nvCxnSpPr>
            <p:cNvPr id="34" name="Google Shape;34;p3"/>
            <p:cNvCxnSpPr/>
            <p:nvPr/>
          </p:nvCxnSpPr>
          <p:spPr>
            <a:xfrm>
              <a:off x="7303397" y="1052593"/>
              <a:ext cx="2194446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1882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5" name="Google Shape;35;p3"/>
            <p:cNvSpPr/>
            <p:nvPr/>
          </p:nvSpPr>
          <p:spPr>
            <a:xfrm>
              <a:off x="7303396" y="654236"/>
              <a:ext cx="2194447" cy="395368"/>
            </a:xfrm>
            <a:prstGeom prst="round2SameRect">
              <a:avLst>
                <a:gd fmla="val 16666" name="adj1"/>
                <a:gd fmla="val 0" name="adj2"/>
              </a:avLst>
            </a:prstGeom>
            <a:solidFill>
              <a:srgbClr val="D2D8E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/>
          <p:nvPr/>
        </p:nvSpPr>
        <p:spPr>
          <a:xfrm>
            <a:off x="771524" y="9397359"/>
            <a:ext cx="11287328" cy="3677506"/>
          </a:xfrm>
          <a:prstGeom prst="roundRect">
            <a:avLst>
              <a:gd fmla="val 6100" name="adj"/>
            </a:avLst>
          </a:prstGeom>
          <a:solidFill>
            <a:schemeClr val="lt2"/>
          </a:solidFill>
          <a:ln>
            <a:noFill/>
          </a:ln>
          <a:effectLst>
            <a:outerShdw blurRad="25400" rotWithShape="0" algn="t" dir="5400000" dist="12700">
              <a:srgbClr val="000000">
                <a:alpha val="18823"/>
              </a:srgbClr>
            </a:outerShdw>
          </a:effectLst>
        </p:spPr>
        <p:txBody>
          <a:bodyPr anchorCtr="0" anchor="t" bIns="45700" lIns="91425" spcFirstLastPara="1" rIns="91425" wrap="square" tIns="1080000">
            <a:noAutofit/>
          </a:bodyPr>
          <a:lstStyle/>
          <a:p>
            <a:pPr indent="-205049" lvl="0" marL="410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baseline="30000" i="0" sz="21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7" name="Google Shape;37;p3"/>
          <p:cNvGrpSpPr/>
          <p:nvPr/>
        </p:nvGrpSpPr>
        <p:grpSpPr>
          <a:xfrm>
            <a:off x="771524" y="9398483"/>
            <a:ext cx="11287328" cy="716478"/>
            <a:chOff x="7303396" y="654237"/>
            <a:chExt cx="2194447" cy="398356"/>
          </a:xfrm>
        </p:grpSpPr>
        <p:cxnSp>
          <p:nvCxnSpPr>
            <p:cNvPr id="38" name="Google Shape;38;p3"/>
            <p:cNvCxnSpPr/>
            <p:nvPr/>
          </p:nvCxnSpPr>
          <p:spPr>
            <a:xfrm>
              <a:off x="7303397" y="1052593"/>
              <a:ext cx="2194446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1882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9" name="Google Shape;39;p3"/>
            <p:cNvSpPr/>
            <p:nvPr/>
          </p:nvSpPr>
          <p:spPr>
            <a:xfrm>
              <a:off x="7303396" y="654237"/>
              <a:ext cx="2194447" cy="395369"/>
            </a:xfrm>
            <a:prstGeom prst="round2SameRect">
              <a:avLst>
                <a:gd fmla="val 16666" name="adj1"/>
                <a:gd fmla="val 0" name="adj2"/>
              </a:avLst>
            </a:prstGeom>
            <a:solidFill>
              <a:srgbClr val="D2D8E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3"/>
          <p:cNvSpPr/>
          <p:nvPr>
            <p:ph idx="1" type="body"/>
          </p:nvPr>
        </p:nvSpPr>
        <p:spPr>
          <a:xfrm>
            <a:off x="771525" y="1945846"/>
            <a:ext cx="4388894" cy="7039108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rmAutofit/>
          </a:bodyPr>
          <a:lstStyle>
            <a:lvl1pPr indent="-385064" lvl="0" marL="457200" marR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64"/>
              <a:buFont typeface="Inter"/>
              <a:buChar char="⎪"/>
              <a:defRPr b="0" baseline="30000" i="0" sz="2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4047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48"/>
              <a:buFont typeface="NTR"/>
              <a:buChar char="⁃"/>
              <a:defRPr b="0" baseline="3000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"/>
          <p:cNvSpPr txBox="1"/>
          <p:nvPr/>
        </p:nvSpPr>
        <p:spPr>
          <a:xfrm>
            <a:off x="897573" y="1041001"/>
            <a:ext cx="20108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Key Partners</a:t>
            </a:r>
            <a:endParaRPr/>
          </a:p>
        </p:txBody>
      </p:sp>
      <p:sp>
        <p:nvSpPr>
          <p:cNvPr id="42" name="Google Shape;42;p3"/>
          <p:cNvSpPr/>
          <p:nvPr>
            <p:ph idx="2" type="body"/>
          </p:nvPr>
        </p:nvSpPr>
        <p:spPr>
          <a:xfrm>
            <a:off x="9999279" y="1941543"/>
            <a:ext cx="4388894" cy="704341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rmAutofit/>
          </a:bodyPr>
          <a:lstStyle>
            <a:lvl1pPr indent="-385064" lvl="0" marL="457200" marR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64"/>
              <a:buFont typeface="Inter"/>
              <a:buChar char="⎪"/>
              <a:defRPr b="0" baseline="30000" i="0" sz="2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4047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48"/>
              <a:buFont typeface="NTR"/>
              <a:buChar char="⁃"/>
              <a:defRPr b="0" baseline="3000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3"/>
          <p:cNvSpPr txBox="1"/>
          <p:nvPr/>
        </p:nvSpPr>
        <p:spPr>
          <a:xfrm>
            <a:off x="10174095" y="1041001"/>
            <a:ext cx="29509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3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Value Proposition</a:t>
            </a:r>
            <a:endParaRPr/>
          </a:p>
        </p:txBody>
      </p:sp>
      <p:sp>
        <p:nvSpPr>
          <p:cNvPr id="44" name="Google Shape;44;p3"/>
          <p:cNvSpPr/>
          <p:nvPr>
            <p:ph idx="3" type="body"/>
          </p:nvPr>
        </p:nvSpPr>
        <p:spPr>
          <a:xfrm>
            <a:off x="19218551" y="1938319"/>
            <a:ext cx="4388894" cy="7046634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rmAutofit/>
          </a:bodyPr>
          <a:lstStyle>
            <a:lvl1pPr indent="-385064" lvl="0" marL="457200" marR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464"/>
              <a:buFont typeface="Inter"/>
              <a:buChar char="⎪"/>
              <a:defRPr b="0" baseline="30000" i="0" sz="2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4047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48"/>
              <a:buFont typeface="NTR"/>
              <a:buChar char="⁃"/>
              <a:defRPr b="0" baseline="3000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3"/>
          <p:cNvSpPr txBox="1"/>
          <p:nvPr/>
        </p:nvSpPr>
        <p:spPr>
          <a:xfrm>
            <a:off x="19344599" y="1041000"/>
            <a:ext cx="31667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Customer Segments</a:t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12325152" y="9397359"/>
            <a:ext cx="11287328" cy="3677506"/>
          </a:xfrm>
          <a:prstGeom prst="roundRect">
            <a:avLst>
              <a:gd fmla="val 5313" name="adj"/>
            </a:avLst>
          </a:prstGeom>
          <a:solidFill>
            <a:schemeClr val="lt2"/>
          </a:solidFill>
          <a:ln>
            <a:noFill/>
          </a:ln>
          <a:effectLst>
            <a:outerShdw blurRad="25400" rotWithShape="0" algn="t" dir="5400000" dist="12700">
              <a:srgbClr val="000000">
                <a:alpha val="18823"/>
              </a:srgbClr>
            </a:outerShdw>
          </a:effectLst>
        </p:spPr>
        <p:txBody>
          <a:bodyPr anchorCtr="0" anchor="t" bIns="45700" lIns="91425" spcFirstLastPara="1" rIns="91425" wrap="square" tIns="1080000">
            <a:noAutofit/>
          </a:bodyPr>
          <a:lstStyle/>
          <a:p>
            <a:pPr indent="-205049" lvl="0" marL="410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baseline="30000" i="0" sz="21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5701221" y="1057429"/>
            <a:ext cx="20108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Key Activities</a:t>
            </a:r>
            <a:endParaRPr/>
          </a:p>
        </p:txBody>
      </p:sp>
      <p:sp>
        <p:nvSpPr>
          <p:cNvPr id="48" name="Google Shape;48;p3"/>
          <p:cNvSpPr txBox="1"/>
          <p:nvPr/>
        </p:nvSpPr>
        <p:spPr>
          <a:xfrm>
            <a:off x="14779035" y="1057429"/>
            <a:ext cx="35358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Customer Relationships</a:t>
            </a:r>
            <a:endParaRPr/>
          </a:p>
        </p:txBody>
      </p:sp>
      <p:sp>
        <p:nvSpPr>
          <p:cNvPr id="49" name="Google Shape;49;p3"/>
          <p:cNvSpPr txBox="1"/>
          <p:nvPr/>
        </p:nvSpPr>
        <p:spPr>
          <a:xfrm>
            <a:off x="5701221" y="5293415"/>
            <a:ext cx="25929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Key Resources</a:t>
            </a:r>
            <a:endParaRPr/>
          </a:p>
        </p:txBody>
      </p:sp>
      <p:sp>
        <p:nvSpPr>
          <p:cNvPr id="50" name="Google Shape;50;p3"/>
          <p:cNvSpPr txBox="1"/>
          <p:nvPr/>
        </p:nvSpPr>
        <p:spPr>
          <a:xfrm>
            <a:off x="14965551" y="5293414"/>
            <a:ext cx="20108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Channels</a:t>
            </a:r>
            <a:endParaRPr/>
          </a:p>
        </p:txBody>
      </p:sp>
      <p:sp>
        <p:nvSpPr>
          <p:cNvPr id="51" name="Google Shape;51;p3"/>
          <p:cNvSpPr/>
          <p:nvPr>
            <p:ph idx="4" type="body"/>
          </p:nvPr>
        </p:nvSpPr>
        <p:spPr>
          <a:xfrm>
            <a:off x="5394411" y="1962275"/>
            <a:ext cx="4388894" cy="2963278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rmAutofit/>
          </a:bodyPr>
          <a:lstStyle>
            <a:lvl1pPr indent="-385064" lvl="0" marL="457200" marR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64"/>
              <a:buFont typeface="Inter"/>
              <a:buChar char="⎪"/>
              <a:defRPr b="0" baseline="30000" i="0" sz="2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4047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48"/>
              <a:buFont typeface="NTR"/>
              <a:buChar char="⁃"/>
              <a:defRPr b="0" baseline="3000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3"/>
          <p:cNvSpPr/>
          <p:nvPr>
            <p:ph idx="5" type="body"/>
          </p:nvPr>
        </p:nvSpPr>
        <p:spPr>
          <a:xfrm>
            <a:off x="5394411" y="6130509"/>
            <a:ext cx="4388894" cy="2842714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rmAutofit/>
          </a:bodyPr>
          <a:lstStyle>
            <a:lvl1pPr indent="-385064" lvl="0" marL="457200" marR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64"/>
              <a:buFont typeface="Inter"/>
              <a:buChar char="⎪"/>
              <a:defRPr b="0" baseline="30000" i="0" sz="2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4047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48"/>
              <a:buFont typeface="NTR"/>
              <a:buChar char="⁃"/>
              <a:defRPr b="0" baseline="3000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3"/>
          <p:cNvSpPr/>
          <p:nvPr>
            <p:ph idx="6" type="body"/>
          </p:nvPr>
        </p:nvSpPr>
        <p:spPr>
          <a:xfrm>
            <a:off x="14620047" y="1954994"/>
            <a:ext cx="4388894" cy="297056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rmAutofit/>
          </a:bodyPr>
          <a:lstStyle>
            <a:lvl1pPr indent="-385064" lvl="0" marL="457200" marR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464"/>
              <a:buFont typeface="Inter"/>
              <a:buChar char="⎪"/>
              <a:defRPr b="0" baseline="30000" i="0" sz="2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4047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48"/>
              <a:buFont typeface="NTR"/>
              <a:buChar char="⁃"/>
              <a:defRPr b="0" baseline="3000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3"/>
          <p:cNvSpPr/>
          <p:nvPr/>
        </p:nvSpPr>
        <p:spPr>
          <a:xfrm>
            <a:off x="18266384" y="1057552"/>
            <a:ext cx="501840" cy="501836"/>
          </a:xfrm>
          <a:custGeom>
            <a:rect b="b" l="l" r="r" t="t"/>
            <a:pathLst>
              <a:path extrusionOk="0" h="436178" w="436183">
                <a:moveTo>
                  <a:pt x="162684" y="113444"/>
                </a:moveTo>
                <a:cubicBezTo>
                  <a:pt x="142635" y="113444"/>
                  <a:pt x="122586" y="121093"/>
                  <a:pt x="107289" y="136389"/>
                </a:cubicBezTo>
                <a:cubicBezTo>
                  <a:pt x="76695" y="166982"/>
                  <a:pt x="81107" y="212734"/>
                  <a:pt x="107289" y="247178"/>
                </a:cubicBezTo>
                <a:cubicBezTo>
                  <a:pt x="135018" y="283653"/>
                  <a:pt x="185645" y="343832"/>
                  <a:pt x="218079" y="343832"/>
                </a:cubicBezTo>
                <a:lnTo>
                  <a:pt x="218104" y="343832"/>
                </a:lnTo>
                <a:cubicBezTo>
                  <a:pt x="250540" y="343832"/>
                  <a:pt x="301165" y="283653"/>
                  <a:pt x="328893" y="247178"/>
                </a:cubicBezTo>
                <a:cubicBezTo>
                  <a:pt x="355077" y="212735"/>
                  <a:pt x="359486" y="166983"/>
                  <a:pt x="328893" y="136389"/>
                </a:cubicBezTo>
                <a:cubicBezTo>
                  <a:pt x="298300" y="105796"/>
                  <a:pt x="248697" y="105796"/>
                  <a:pt x="218104" y="136389"/>
                </a:cubicBezTo>
                <a:lnTo>
                  <a:pt x="218079" y="136389"/>
                </a:lnTo>
                <a:cubicBezTo>
                  <a:pt x="202782" y="121093"/>
                  <a:pt x="182733" y="113444"/>
                  <a:pt x="162684" y="113444"/>
                </a:cubicBezTo>
                <a:close/>
                <a:moveTo>
                  <a:pt x="218088" y="0"/>
                </a:moveTo>
                <a:cubicBezTo>
                  <a:pt x="338539" y="0"/>
                  <a:pt x="436183" y="97636"/>
                  <a:pt x="436183" y="218094"/>
                </a:cubicBezTo>
                <a:cubicBezTo>
                  <a:pt x="436183" y="338535"/>
                  <a:pt x="338539" y="436178"/>
                  <a:pt x="218088" y="436178"/>
                </a:cubicBezTo>
                <a:cubicBezTo>
                  <a:pt x="97643" y="436178"/>
                  <a:pt x="0" y="338535"/>
                  <a:pt x="0" y="218094"/>
                </a:cubicBezTo>
                <a:cubicBezTo>
                  <a:pt x="0" y="97635"/>
                  <a:pt x="97643" y="0"/>
                  <a:pt x="21808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3"/>
          <p:cNvGrpSpPr/>
          <p:nvPr/>
        </p:nvGrpSpPr>
        <p:grpSpPr>
          <a:xfrm>
            <a:off x="13679302" y="1094990"/>
            <a:ext cx="473154" cy="414134"/>
            <a:chOff x="6461229" y="767490"/>
            <a:chExt cx="236577" cy="207067"/>
          </a:xfrm>
        </p:grpSpPr>
        <p:sp>
          <p:nvSpPr>
            <p:cNvPr id="56" name="Google Shape;56;p3"/>
            <p:cNvSpPr/>
            <p:nvPr/>
          </p:nvSpPr>
          <p:spPr>
            <a:xfrm>
              <a:off x="6462468" y="837084"/>
              <a:ext cx="103937" cy="129030"/>
            </a:xfrm>
            <a:custGeom>
              <a:rect b="b" l="l" r="r" t="t"/>
              <a:pathLst>
                <a:path extrusionOk="0" h="129030" w="103937">
                  <a:moveTo>
                    <a:pt x="0" y="0"/>
                  </a:moveTo>
                  <a:lnTo>
                    <a:pt x="103938" y="129031"/>
                  </a:lnTo>
                  <a:lnTo>
                    <a:pt x="56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528525" y="837084"/>
              <a:ext cx="101445" cy="137473"/>
            </a:xfrm>
            <a:custGeom>
              <a:rect b="b" l="l" r="r" t="t"/>
              <a:pathLst>
                <a:path extrusionOk="0" h="137473" w="101445">
                  <a:moveTo>
                    <a:pt x="0" y="0"/>
                  </a:moveTo>
                  <a:lnTo>
                    <a:pt x="50229" y="137473"/>
                  </a:lnTo>
                  <a:lnTo>
                    <a:pt x="1014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589946" y="837084"/>
              <a:ext cx="106617" cy="132362"/>
            </a:xfrm>
            <a:custGeom>
              <a:rect b="b" l="l" r="r" t="t"/>
              <a:pathLst>
                <a:path extrusionOk="0" h="132362" w="106617">
                  <a:moveTo>
                    <a:pt x="0" y="132362"/>
                  </a:moveTo>
                  <a:lnTo>
                    <a:pt x="106617" y="0"/>
                  </a:lnTo>
                  <a:lnTo>
                    <a:pt x="493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588659" y="767490"/>
              <a:ext cx="67236" cy="56740"/>
            </a:xfrm>
            <a:custGeom>
              <a:rect b="b" l="l" r="r" t="t"/>
              <a:pathLst>
                <a:path extrusionOk="0" h="56740" w="67236">
                  <a:moveTo>
                    <a:pt x="67236" y="0"/>
                  </a:moveTo>
                  <a:lnTo>
                    <a:pt x="0" y="0"/>
                  </a:lnTo>
                  <a:lnTo>
                    <a:pt x="46101" y="567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532114" y="770044"/>
              <a:ext cx="94808" cy="58341"/>
            </a:xfrm>
            <a:custGeom>
              <a:rect b="b" l="l" r="r" t="t"/>
              <a:pathLst>
                <a:path extrusionOk="0" h="58341" w="94808">
                  <a:moveTo>
                    <a:pt x="94808" y="58341"/>
                  </a:moveTo>
                  <a:lnTo>
                    <a:pt x="47402" y="0"/>
                  </a:lnTo>
                  <a:lnTo>
                    <a:pt x="0" y="58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503093" y="767490"/>
              <a:ext cx="67283" cy="57123"/>
            </a:xfrm>
            <a:custGeom>
              <a:rect b="b" l="l" r="r" t="t"/>
              <a:pathLst>
                <a:path extrusionOk="0" h="57123" w="67283">
                  <a:moveTo>
                    <a:pt x="67284" y="0"/>
                  </a:moveTo>
                  <a:lnTo>
                    <a:pt x="0" y="0"/>
                  </a:lnTo>
                  <a:lnTo>
                    <a:pt x="20874" y="571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461229" y="772997"/>
              <a:ext cx="54852" cy="55387"/>
            </a:xfrm>
            <a:custGeom>
              <a:rect b="b" l="l" r="r" t="t"/>
              <a:pathLst>
                <a:path extrusionOk="0" h="55387" w="54852">
                  <a:moveTo>
                    <a:pt x="34618" y="0"/>
                  </a:moveTo>
                  <a:lnTo>
                    <a:pt x="0" y="55388"/>
                  </a:lnTo>
                  <a:lnTo>
                    <a:pt x="54853" y="5538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642493" y="772940"/>
              <a:ext cx="55313" cy="55444"/>
            </a:xfrm>
            <a:custGeom>
              <a:rect b="b" l="l" r="r" t="t"/>
              <a:pathLst>
                <a:path extrusionOk="0" h="55444" w="55313">
                  <a:moveTo>
                    <a:pt x="55314" y="55444"/>
                  </a:moveTo>
                  <a:lnTo>
                    <a:pt x="20661" y="0"/>
                  </a:lnTo>
                  <a:lnTo>
                    <a:pt x="0" y="554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4" name="Google Shape;6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04467" y="1076165"/>
            <a:ext cx="431606" cy="4316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3"/>
          <p:cNvGrpSpPr/>
          <p:nvPr/>
        </p:nvGrpSpPr>
        <p:grpSpPr>
          <a:xfrm flipH="1" rot="10800000">
            <a:off x="4493119" y="1076165"/>
            <a:ext cx="431612" cy="431678"/>
            <a:chOff x="2246179" y="770535"/>
            <a:chExt cx="216186" cy="216219"/>
          </a:xfrm>
        </p:grpSpPr>
        <p:sp>
          <p:nvSpPr>
            <p:cNvPr id="66" name="Google Shape;66;p3"/>
            <p:cNvSpPr/>
            <p:nvPr/>
          </p:nvSpPr>
          <p:spPr>
            <a:xfrm>
              <a:off x="2246179" y="840039"/>
              <a:ext cx="136119" cy="146715"/>
            </a:xfrm>
            <a:custGeom>
              <a:rect b="b" l="l" r="r" t="t"/>
              <a:pathLst>
                <a:path extrusionOk="0" h="146715" w="136119">
                  <a:moveTo>
                    <a:pt x="131910" y="14773"/>
                  </a:moveTo>
                  <a:cubicBezTo>
                    <a:pt x="129349" y="12196"/>
                    <a:pt x="126509" y="9912"/>
                    <a:pt x="123443" y="7963"/>
                  </a:cubicBezTo>
                  <a:cubicBezTo>
                    <a:pt x="115323" y="2763"/>
                    <a:pt x="105883" y="0"/>
                    <a:pt x="96240" y="0"/>
                  </a:cubicBezTo>
                  <a:cubicBezTo>
                    <a:pt x="82857" y="-25"/>
                    <a:pt x="70017" y="5293"/>
                    <a:pt x="60570" y="14773"/>
                  </a:cubicBezTo>
                  <a:lnTo>
                    <a:pt x="14740" y="60639"/>
                  </a:lnTo>
                  <a:cubicBezTo>
                    <a:pt x="5309" y="70088"/>
                    <a:pt x="8" y="82890"/>
                    <a:pt x="0" y="96240"/>
                  </a:cubicBezTo>
                  <a:cubicBezTo>
                    <a:pt x="-18" y="124099"/>
                    <a:pt x="22551" y="146697"/>
                    <a:pt x="50410" y="146715"/>
                  </a:cubicBezTo>
                  <a:cubicBezTo>
                    <a:pt x="63773" y="146761"/>
                    <a:pt x="76600" y="141469"/>
                    <a:pt x="86044" y="132014"/>
                  </a:cubicBezTo>
                  <a:lnTo>
                    <a:pt x="123876" y="94183"/>
                  </a:lnTo>
                  <a:cubicBezTo>
                    <a:pt x="124563" y="93501"/>
                    <a:pt x="124947" y="92572"/>
                    <a:pt x="124941" y="91604"/>
                  </a:cubicBezTo>
                  <a:cubicBezTo>
                    <a:pt x="124930" y="89614"/>
                    <a:pt x="123307" y="88010"/>
                    <a:pt x="121317" y="88022"/>
                  </a:cubicBezTo>
                  <a:lnTo>
                    <a:pt x="119876" y="88022"/>
                  </a:lnTo>
                  <a:cubicBezTo>
                    <a:pt x="111972" y="88050"/>
                    <a:pt x="104138" y="86532"/>
                    <a:pt x="96817" y="83554"/>
                  </a:cubicBezTo>
                  <a:cubicBezTo>
                    <a:pt x="95468" y="82999"/>
                    <a:pt x="93918" y="83312"/>
                    <a:pt x="92890" y="84347"/>
                  </a:cubicBezTo>
                  <a:lnTo>
                    <a:pt x="65687" y="111585"/>
                  </a:lnTo>
                  <a:cubicBezTo>
                    <a:pt x="57240" y="120032"/>
                    <a:pt x="43544" y="120032"/>
                    <a:pt x="35097" y="111585"/>
                  </a:cubicBezTo>
                  <a:cubicBezTo>
                    <a:pt x="26650" y="103138"/>
                    <a:pt x="26650" y="89443"/>
                    <a:pt x="35097" y="80996"/>
                  </a:cubicBezTo>
                  <a:lnTo>
                    <a:pt x="81108" y="35021"/>
                  </a:lnTo>
                  <a:cubicBezTo>
                    <a:pt x="89548" y="26592"/>
                    <a:pt x="103221" y="26592"/>
                    <a:pt x="111662" y="35021"/>
                  </a:cubicBezTo>
                  <a:cubicBezTo>
                    <a:pt x="117350" y="40375"/>
                    <a:pt x="126223" y="40375"/>
                    <a:pt x="131911" y="35021"/>
                  </a:cubicBezTo>
                  <a:cubicBezTo>
                    <a:pt x="134358" y="32572"/>
                    <a:pt x="135841" y="29323"/>
                    <a:pt x="136090" y="25870"/>
                  </a:cubicBezTo>
                  <a:cubicBezTo>
                    <a:pt x="136353" y="21742"/>
                    <a:pt x="134831" y="17700"/>
                    <a:pt x="131910" y="147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326175" y="770535"/>
              <a:ext cx="136190" cy="146717"/>
            </a:xfrm>
            <a:custGeom>
              <a:rect b="b" l="l" r="r" t="t"/>
              <a:pathLst>
                <a:path extrusionOk="0" h="146717" w="136190">
                  <a:moveTo>
                    <a:pt x="121416" y="14775"/>
                  </a:moveTo>
                  <a:cubicBezTo>
                    <a:pt x="101716" y="-4925"/>
                    <a:pt x="69776" y="-4925"/>
                    <a:pt x="50076" y="14775"/>
                  </a:cubicBezTo>
                  <a:lnTo>
                    <a:pt x="12280" y="52534"/>
                  </a:lnTo>
                  <a:cubicBezTo>
                    <a:pt x="11242" y="53577"/>
                    <a:pt x="10943" y="55146"/>
                    <a:pt x="11524" y="56498"/>
                  </a:cubicBezTo>
                  <a:cubicBezTo>
                    <a:pt x="12097" y="57854"/>
                    <a:pt x="13438" y="58724"/>
                    <a:pt x="14910" y="58696"/>
                  </a:cubicBezTo>
                  <a:lnTo>
                    <a:pt x="16243" y="58696"/>
                  </a:lnTo>
                  <a:cubicBezTo>
                    <a:pt x="24138" y="58681"/>
                    <a:pt x="31959" y="60211"/>
                    <a:pt x="39267" y="63199"/>
                  </a:cubicBezTo>
                  <a:cubicBezTo>
                    <a:pt x="40616" y="63755"/>
                    <a:pt x="42166" y="63441"/>
                    <a:pt x="43194" y="62407"/>
                  </a:cubicBezTo>
                  <a:lnTo>
                    <a:pt x="70324" y="35312"/>
                  </a:lnTo>
                  <a:cubicBezTo>
                    <a:pt x="78772" y="26865"/>
                    <a:pt x="92467" y="26865"/>
                    <a:pt x="100914" y="35312"/>
                  </a:cubicBezTo>
                  <a:cubicBezTo>
                    <a:pt x="109361" y="43759"/>
                    <a:pt x="109361" y="57455"/>
                    <a:pt x="100914" y="65902"/>
                  </a:cubicBezTo>
                  <a:lnTo>
                    <a:pt x="67118" y="99662"/>
                  </a:lnTo>
                  <a:lnTo>
                    <a:pt x="66829" y="99986"/>
                  </a:lnTo>
                  <a:lnTo>
                    <a:pt x="55011" y="111732"/>
                  </a:lnTo>
                  <a:cubicBezTo>
                    <a:pt x="46571" y="120162"/>
                    <a:pt x="32898" y="120162"/>
                    <a:pt x="24458" y="111732"/>
                  </a:cubicBezTo>
                  <a:cubicBezTo>
                    <a:pt x="18770" y="106379"/>
                    <a:pt x="9897" y="106379"/>
                    <a:pt x="4209" y="111732"/>
                  </a:cubicBezTo>
                  <a:cubicBezTo>
                    <a:pt x="1746" y="114200"/>
                    <a:pt x="261" y="117477"/>
                    <a:pt x="29" y="120956"/>
                  </a:cubicBezTo>
                  <a:cubicBezTo>
                    <a:pt x="-234" y="125083"/>
                    <a:pt x="1288" y="129125"/>
                    <a:pt x="4209" y="132053"/>
                  </a:cubicBezTo>
                  <a:cubicBezTo>
                    <a:pt x="8379" y="136241"/>
                    <a:pt x="13259" y="139657"/>
                    <a:pt x="18621" y="142141"/>
                  </a:cubicBezTo>
                  <a:cubicBezTo>
                    <a:pt x="19378" y="142502"/>
                    <a:pt x="20134" y="142790"/>
                    <a:pt x="20891" y="143114"/>
                  </a:cubicBezTo>
                  <a:cubicBezTo>
                    <a:pt x="21647" y="143439"/>
                    <a:pt x="22440" y="143691"/>
                    <a:pt x="23197" y="143979"/>
                  </a:cubicBezTo>
                  <a:cubicBezTo>
                    <a:pt x="23953" y="144267"/>
                    <a:pt x="24746" y="144519"/>
                    <a:pt x="25502" y="144736"/>
                  </a:cubicBezTo>
                  <a:lnTo>
                    <a:pt x="27628" y="145312"/>
                  </a:lnTo>
                  <a:cubicBezTo>
                    <a:pt x="29069" y="145672"/>
                    <a:pt x="30511" y="145961"/>
                    <a:pt x="31988" y="146213"/>
                  </a:cubicBezTo>
                  <a:cubicBezTo>
                    <a:pt x="33767" y="146477"/>
                    <a:pt x="35559" y="146645"/>
                    <a:pt x="37356" y="146717"/>
                  </a:cubicBezTo>
                  <a:lnTo>
                    <a:pt x="39878" y="146717"/>
                  </a:lnTo>
                  <a:lnTo>
                    <a:pt x="40095" y="146717"/>
                  </a:lnTo>
                  <a:lnTo>
                    <a:pt x="42256" y="146465"/>
                  </a:lnTo>
                  <a:cubicBezTo>
                    <a:pt x="43049" y="146429"/>
                    <a:pt x="43878" y="146249"/>
                    <a:pt x="44815" y="146249"/>
                  </a:cubicBezTo>
                  <a:lnTo>
                    <a:pt x="46040" y="146249"/>
                  </a:lnTo>
                  <a:lnTo>
                    <a:pt x="48526" y="145889"/>
                  </a:lnTo>
                  <a:lnTo>
                    <a:pt x="49679" y="145673"/>
                  </a:lnTo>
                  <a:lnTo>
                    <a:pt x="51768" y="145240"/>
                  </a:lnTo>
                  <a:lnTo>
                    <a:pt x="52165" y="145240"/>
                  </a:lnTo>
                  <a:cubicBezTo>
                    <a:pt x="61015" y="143017"/>
                    <a:pt x="69097" y="138435"/>
                    <a:pt x="75548" y="131981"/>
                  </a:cubicBezTo>
                  <a:lnTo>
                    <a:pt x="121415" y="86115"/>
                  </a:lnTo>
                  <a:cubicBezTo>
                    <a:pt x="141116" y="66415"/>
                    <a:pt x="141116" y="34475"/>
                    <a:pt x="121416" y="147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" name="Google Shape;68;p3"/>
          <p:cNvGrpSpPr/>
          <p:nvPr/>
        </p:nvGrpSpPr>
        <p:grpSpPr>
          <a:xfrm>
            <a:off x="22898989" y="1037995"/>
            <a:ext cx="433288" cy="504468"/>
            <a:chOff x="11449494" y="738992"/>
            <a:chExt cx="216644" cy="252234"/>
          </a:xfrm>
        </p:grpSpPr>
        <p:sp>
          <p:nvSpPr>
            <p:cNvPr id="69" name="Google Shape;69;p3"/>
            <p:cNvSpPr/>
            <p:nvPr/>
          </p:nvSpPr>
          <p:spPr>
            <a:xfrm>
              <a:off x="11499497" y="738992"/>
              <a:ext cx="116637" cy="142254"/>
            </a:xfrm>
            <a:custGeom>
              <a:rect b="b" l="l" r="r" t="t"/>
              <a:pathLst>
                <a:path extrusionOk="0" h="142254" w="116637">
                  <a:moveTo>
                    <a:pt x="58319" y="142255"/>
                  </a:moveTo>
                  <a:cubicBezTo>
                    <a:pt x="75722" y="142255"/>
                    <a:pt x="116638" y="121311"/>
                    <a:pt x="116638" y="71127"/>
                  </a:cubicBezTo>
                  <a:cubicBezTo>
                    <a:pt x="116638" y="31844"/>
                    <a:pt x="111336" y="0"/>
                    <a:pt x="58319" y="0"/>
                  </a:cubicBezTo>
                  <a:cubicBezTo>
                    <a:pt x="5303" y="0"/>
                    <a:pt x="0" y="31844"/>
                    <a:pt x="0" y="71127"/>
                  </a:cubicBezTo>
                  <a:cubicBezTo>
                    <a:pt x="0" y="121311"/>
                    <a:pt x="40916" y="142255"/>
                    <a:pt x="58319" y="142255"/>
                  </a:cubicBezTo>
                  <a:close/>
                  <a:moveTo>
                    <a:pt x="8716" y="59257"/>
                  </a:moveTo>
                  <a:cubicBezTo>
                    <a:pt x="12813" y="51334"/>
                    <a:pt x="21674" y="42178"/>
                    <a:pt x="40731" y="42585"/>
                  </a:cubicBezTo>
                  <a:cubicBezTo>
                    <a:pt x="40731" y="42585"/>
                    <a:pt x="52089" y="70136"/>
                    <a:pt x="107853" y="57763"/>
                  </a:cubicBezTo>
                  <a:cubicBezTo>
                    <a:pt x="108078" y="62164"/>
                    <a:pt x="108149" y="66655"/>
                    <a:pt x="108149" y="71127"/>
                  </a:cubicBezTo>
                  <a:cubicBezTo>
                    <a:pt x="108149" y="95657"/>
                    <a:pt x="97318" y="110856"/>
                    <a:pt x="88231" y="119287"/>
                  </a:cubicBezTo>
                  <a:cubicBezTo>
                    <a:pt x="76781" y="129910"/>
                    <a:pt x="64069" y="133766"/>
                    <a:pt x="58319" y="133766"/>
                  </a:cubicBezTo>
                  <a:cubicBezTo>
                    <a:pt x="52568" y="133766"/>
                    <a:pt x="39856" y="129910"/>
                    <a:pt x="28407" y="119287"/>
                  </a:cubicBezTo>
                  <a:cubicBezTo>
                    <a:pt x="19320" y="110856"/>
                    <a:pt x="8489" y="95657"/>
                    <a:pt x="8489" y="71127"/>
                  </a:cubicBezTo>
                  <a:cubicBezTo>
                    <a:pt x="8490" y="67159"/>
                    <a:pt x="8547" y="63177"/>
                    <a:pt x="8716" y="592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1449494" y="874638"/>
              <a:ext cx="216644" cy="116588"/>
            </a:xfrm>
            <a:custGeom>
              <a:rect b="b" l="l" r="r" t="t"/>
              <a:pathLst>
                <a:path extrusionOk="0" h="116588" w="216644">
                  <a:moveTo>
                    <a:pt x="216592" y="79554"/>
                  </a:moveTo>
                  <a:cubicBezTo>
                    <a:pt x="213615" y="61040"/>
                    <a:pt x="207485" y="37193"/>
                    <a:pt x="195191" y="28718"/>
                  </a:cubicBezTo>
                  <a:cubicBezTo>
                    <a:pt x="186796" y="22930"/>
                    <a:pt x="157505" y="7281"/>
                    <a:pt x="144998" y="598"/>
                  </a:cubicBezTo>
                  <a:lnTo>
                    <a:pt x="144781" y="483"/>
                  </a:lnTo>
                  <a:cubicBezTo>
                    <a:pt x="143352" y="-281"/>
                    <a:pt x="141606" y="-128"/>
                    <a:pt x="140331" y="873"/>
                  </a:cubicBezTo>
                  <a:cubicBezTo>
                    <a:pt x="133779" y="6017"/>
                    <a:pt x="126601" y="9484"/>
                    <a:pt x="118998" y="11177"/>
                  </a:cubicBezTo>
                  <a:cubicBezTo>
                    <a:pt x="117655" y="11476"/>
                    <a:pt x="116552" y="12431"/>
                    <a:pt x="116064" y="13717"/>
                  </a:cubicBezTo>
                  <a:lnTo>
                    <a:pt x="108322" y="34125"/>
                  </a:lnTo>
                  <a:lnTo>
                    <a:pt x="100579" y="13717"/>
                  </a:lnTo>
                  <a:cubicBezTo>
                    <a:pt x="100091" y="12431"/>
                    <a:pt x="98989" y="11476"/>
                    <a:pt x="97646" y="11177"/>
                  </a:cubicBezTo>
                  <a:cubicBezTo>
                    <a:pt x="90043" y="9484"/>
                    <a:pt x="82865" y="6017"/>
                    <a:pt x="76313" y="873"/>
                  </a:cubicBezTo>
                  <a:cubicBezTo>
                    <a:pt x="75038" y="-128"/>
                    <a:pt x="73292" y="-282"/>
                    <a:pt x="71862" y="483"/>
                  </a:cubicBezTo>
                  <a:cubicBezTo>
                    <a:pt x="59503" y="7087"/>
                    <a:pt x="29854" y="23055"/>
                    <a:pt x="21489" y="28693"/>
                  </a:cubicBezTo>
                  <a:cubicBezTo>
                    <a:pt x="7337" y="38227"/>
                    <a:pt x="1148" y="72733"/>
                    <a:pt x="52" y="79554"/>
                  </a:cubicBezTo>
                  <a:cubicBezTo>
                    <a:pt x="-57" y="80230"/>
                    <a:pt x="6" y="80922"/>
                    <a:pt x="234" y="81568"/>
                  </a:cubicBezTo>
                  <a:cubicBezTo>
                    <a:pt x="741" y="82997"/>
                    <a:pt x="13730" y="116588"/>
                    <a:pt x="108322" y="116588"/>
                  </a:cubicBezTo>
                  <a:cubicBezTo>
                    <a:pt x="202914" y="116588"/>
                    <a:pt x="215903" y="82997"/>
                    <a:pt x="216409" y="81568"/>
                  </a:cubicBezTo>
                  <a:cubicBezTo>
                    <a:pt x="216638" y="80922"/>
                    <a:pt x="216701" y="80230"/>
                    <a:pt x="216592" y="79554"/>
                  </a:cubicBezTo>
                  <a:close/>
                  <a:moveTo>
                    <a:pt x="173004" y="68256"/>
                  </a:moveTo>
                  <a:lnTo>
                    <a:pt x="154489" y="74027"/>
                  </a:lnTo>
                  <a:lnTo>
                    <a:pt x="135974" y="68256"/>
                  </a:lnTo>
                  <a:lnTo>
                    <a:pt x="135974" y="58294"/>
                  </a:lnTo>
                  <a:lnTo>
                    <a:pt x="173004" y="58294"/>
                  </a:lnTo>
                  <a:lnTo>
                    <a:pt x="173004" y="6825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3"/>
          <p:cNvSpPr/>
          <p:nvPr/>
        </p:nvSpPr>
        <p:spPr>
          <a:xfrm>
            <a:off x="9060061" y="5299149"/>
            <a:ext cx="487092" cy="462788"/>
          </a:xfrm>
          <a:custGeom>
            <a:rect b="b" l="l" r="r" t="t"/>
            <a:pathLst>
              <a:path extrusionOk="0" h="231394" w="243546">
                <a:moveTo>
                  <a:pt x="141379" y="13404"/>
                </a:moveTo>
                <a:cubicBezTo>
                  <a:pt x="140333" y="11790"/>
                  <a:pt x="139997" y="10700"/>
                  <a:pt x="139997" y="10700"/>
                </a:cubicBezTo>
                <a:lnTo>
                  <a:pt x="140496" y="10241"/>
                </a:lnTo>
                <a:cubicBezTo>
                  <a:pt x="140496" y="10241"/>
                  <a:pt x="141465" y="10644"/>
                  <a:pt x="143159" y="11338"/>
                </a:cubicBezTo>
                <a:cubicBezTo>
                  <a:pt x="143958" y="11657"/>
                  <a:pt x="144937" y="12048"/>
                  <a:pt x="146059" y="12490"/>
                </a:cubicBezTo>
                <a:cubicBezTo>
                  <a:pt x="147164" y="12890"/>
                  <a:pt x="148366" y="13357"/>
                  <a:pt x="149655" y="13670"/>
                </a:cubicBezTo>
                <a:cubicBezTo>
                  <a:pt x="150290" y="13866"/>
                  <a:pt x="150936" y="14062"/>
                  <a:pt x="151605" y="14137"/>
                </a:cubicBezTo>
                <a:cubicBezTo>
                  <a:pt x="151941" y="14182"/>
                  <a:pt x="152261" y="14274"/>
                  <a:pt x="152594" y="14336"/>
                </a:cubicBezTo>
                <a:cubicBezTo>
                  <a:pt x="152925" y="14358"/>
                  <a:pt x="153256" y="14369"/>
                  <a:pt x="153585" y="14411"/>
                </a:cubicBezTo>
                <a:cubicBezTo>
                  <a:pt x="154916" y="14590"/>
                  <a:pt x="156140" y="14445"/>
                  <a:pt x="157483" y="14375"/>
                </a:cubicBezTo>
                <a:cubicBezTo>
                  <a:pt x="158105" y="14146"/>
                  <a:pt x="158797" y="14082"/>
                  <a:pt x="159474" y="13790"/>
                </a:cubicBezTo>
                <a:cubicBezTo>
                  <a:pt x="160095" y="13424"/>
                  <a:pt x="160906" y="13211"/>
                  <a:pt x="161482" y="12741"/>
                </a:cubicBezTo>
                <a:cubicBezTo>
                  <a:pt x="161787" y="12532"/>
                  <a:pt x="162104" y="12314"/>
                  <a:pt x="162444" y="12098"/>
                </a:cubicBezTo>
                <a:cubicBezTo>
                  <a:pt x="162796" y="11900"/>
                  <a:pt x="163172" y="11743"/>
                  <a:pt x="163546" y="11337"/>
                </a:cubicBezTo>
                <a:lnTo>
                  <a:pt x="165918" y="9346"/>
                </a:lnTo>
                <a:cubicBezTo>
                  <a:pt x="165940" y="9316"/>
                  <a:pt x="165779" y="9550"/>
                  <a:pt x="165856" y="9441"/>
                </a:cubicBezTo>
                <a:lnTo>
                  <a:pt x="165873" y="9424"/>
                </a:lnTo>
                <a:lnTo>
                  <a:pt x="165913" y="9388"/>
                </a:lnTo>
                <a:lnTo>
                  <a:pt x="165991" y="9321"/>
                </a:lnTo>
                <a:lnTo>
                  <a:pt x="166147" y="9182"/>
                </a:lnTo>
                <a:lnTo>
                  <a:pt x="166460" y="8902"/>
                </a:lnTo>
                <a:lnTo>
                  <a:pt x="167082" y="8357"/>
                </a:lnTo>
                <a:lnTo>
                  <a:pt x="168256" y="7244"/>
                </a:lnTo>
                <a:cubicBezTo>
                  <a:pt x="168994" y="6483"/>
                  <a:pt x="169923" y="5890"/>
                  <a:pt x="170667" y="5157"/>
                </a:cubicBezTo>
                <a:cubicBezTo>
                  <a:pt x="171400" y="4399"/>
                  <a:pt x="172385" y="3935"/>
                  <a:pt x="173168" y="3199"/>
                </a:cubicBezTo>
                <a:cubicBezTo>
                  <a:pt x="174006" y="2539"/>
                  <a:pt x="174986" y="2044"/>
                  <a:pt x="175931" y="1404"/>
                </a:cubicBezTo>
                <a:cubicBezTo>
                  <a:pt x="177917" y="469"/>
                  <a:pt x="180237" y="-224"/>
                  <a:pt x="182315" y="67"/>
                </a:cubicBezTo>
                <a:cubicBezTo>
                  <a:pt x="182836" y="123"/>
                  <a:pt x="183342" y="204"/>
                  <a:pt x="183839" y="296"/>
                </a:cubicBezTo>
                <a:cubicBezTo>
                  <a:pt x="184321" y="430"/>
                  <a:pt x="184773" y="596"/>
                  <a:pt x="185221" y="763"/>
                </a:cubicBezTo>
                <a:cubicBezTo>
                  <a:pt x="186138" y="1066"/>
                  <a:pt x="186927" y="1499"/>
                  <a:pt x="187672" y="1927"/>
                </a:cubicBezTo>
                <a:cubicBezTo>
                  <a:pt x="189158" y="2786"/>
                  <a:pt x="190340" y="3781"/>
                  <a:pt x="191284" y="4743"/>
                </a:cubicBezTo>
                <a:cubicBezTo>
                  <a:pt x="192223" y="5708"/>
                  <a:pt x="192929" y="6648"/>
                  <a:pt x="193437" y="7467"/>
                </a:cubicBezTo>
                <a:cubicBezTo>
                  <a:pt x="193970" y="8269"/>
                  <a:pt x="194277" y="8978"/>
                  <a:pt x="194494" y="9462"/>
                </a:cubicBezTo>
                <a:cubicBezTo>
                  <a:pt x="194674" y="9960"/>
                  <a:pt x="194768" y="10228"/>
                  <a:pt x="194768" y="10228"/>
                </a:cubicBezTo>
                <a:lnTo>
                  <a:pt x="194270" y="10692"/>
                </a:lnTo>
                <a:cubicBezTo>
                  <a:pt x="194270" y="10692"/>
                  <a:pt x="193203" y="10331"/>
                  <a:pt x="191563" y="9646"/>
                </a:cubicBezTo>
                <a:cubicBezTo>
                  <a:pt x="190764" y="9327"/>
                  <a:pt x="189795" y="8928"/>
                  <a:pt x="188683" y="8480"/>
                </a:cubicBezTo>
                <a:cubicBezTo>
                  <a:pt x="187609" y="8038"/>
                  <a:pt x="186428" y="7551"/>
                  <a:pt x="185180" y="7129"/>
                </a:cubicBezTo>
                <a:cubicBezTo>
                  <a:pt x="184559" y="6900"/>
                  <a:pt x="183917" y="6662"/>
                  <a:pt x="183268" y="6505"/>
                </a:cubicBezTo>
                <a:cubicBezTo>
                  <a:pt x="182938" y="6424"/>
                  <a:pt x="182614" y="6295"/>
                  <a:pt x="182283" y="6200"/>
                </a:cubicBezTo>
                <a:cubicBezTo>
                  <a:pt x="181953" y="6133"/>
                  <a:pt x="181624" y="6049"/>
                  <a:pt x="181293" y="5940"/>
                </a:cubicBezTo>
                <a:cubicBezTo>
                  <a:pt x="179953" y="5504"/>
                  <a:pt x="178569" y="5073"/>
                  <a:pt x="176855" y="4895"/>
                </a:cubicBezTo>
                <a:cubicBezTo>
                  <a:pt x="176068" y="4998"/>
                  <a:pt x="175128" y="4965"/>
                  <a:pt x="174309" y="5306"/>
                </a:cubicBezTo>
                <a:cubicBezTo>
                  <a:pt x="173522" y="5706"/>
                  <a:pt x="172617" y="6013"/>
                  <a:pt x="171985" y="6724"/>
                </a:cubicBezTo>
                <a:cubicBezTo>
                  <a:pt x="171348" y="7409"/>
                  <a:pt x="170620" y="8008"/>
                  <a:pt x="170174" y="8880"/>
                </a:cubicBezTo>
                <a:lnTo>
                  <a:pt x="169524" y="10180"/>
                </a:lnTo>
                <a:lnTo>
                  <a:pt x="169226" y="10835"/>
                </a:lnTo>
                <a:lnTo>
                  <a:pt x="169080" y="11160"/>
                </a:lnTo>
                <a:lnTo>
                  <a:pt x="169009" y="11327"/>
                </a:lnTo>
                <a:lnTo>
                  <a:pt x="168973" y="11402"/>
                </a:lnTo>
                <a:lnTo>
                  <a:pt x="168956" y="11442"/>
                </a:lnTo>
                <a:lnTo>
                  <a:pt x="168945" y="11467"/>
                </a:lnTo>
                <a:cubicBezTo>
                  <a:pt x="169009" y="11372"/>
                  <a:pt x="168845" y="11618"/>
                  <a:pt x="168856" y="11604"/>
                </a:cubicBezTo>
                <a:lnTo>
                  <a:pt x="167578" y="14423"/>
                </a:lnTo>
                <a:cubicBezTo>
                  <a:pt x="167158" y="15332"/>
                  <a:pt x="166196" y="16358"/>
                  <a:pt x="165410" y="17262"/>
                </a:cubicBezTo>
                <a:cubicBezTo>
                  <a:pt x="164613" y="18246"/>
                  <a:pt x="163545" y="18811"/>
                  <a:pt x="162595" y="19583"/>
                </a:cubicBezTo>
                <a:cubicBezTo>
                  <a:pt x="161600" y="20282"/>
                  <a:pt x="160385" y="20685"/>
                  <a:pt x="159272" y="21191"/>
                </a:cubicBezTo>
                <a:cubicBezTo>
                  <a:pt x="156906" y="21867"/>
                  <a:pt x="154433" y="21988"/>
                  <a:pt x="152352" y="21432"/>
                </a:cubicBezTo>
                <a:cubicBezTo>
                  <a:pt x="151290" y="21197"/>
                  <a:pt x="150312" y="20889"/>
                  <a:pt x="149450" y="20442"/>
                </a:cubicBezTo>
                <a:cubicBezTo>
                  <a:pt x="148548" y="20061"/>
                  <a:pt x="147771" y="19586"/>
                  <a:pt x="147038" y="19127"/>
                </a:cubicBezTo>
                <a:cubicBezTo>
                  <a:pt x="145581" y="18163"/>
                  <a:pt x="144427" y="17141"/>
                  <a:pt x="143514" y="16140"/>
                </a:cubicBezTo>
                <a:cubicBezTo>
                  <a:pt x="142582" y="15172"/>
                  <a:pt x="141892" y="14215"/>
                  <a:pt x="141379" y="13404"/>
                </a:cubicBezTo>
                <a:close/>
                <a:moveTo>
                  <a:pt x="243547" y="173334"/>
                </a:moveTo>
                <a:lnTo>
                  <a:pt x="243547" y="231395"/>
                </a:lnTo>
                <a:lnTo>
                  <a:pt x="0" y="231395"/>
                </a:lnTo>
                <a:lnTo>
                  <a:pt x="0" y="173334"/>
                </a:lnTo>
                <a:lnTo>
                  <a:pt x="16590" y="173334"/>
                </a:lnTo>
                <a:lnTo>
                  <a:pt x="16590" y="108113"/>
                </a:lnTo>
                <a:lnTo>
                  <a:pt x="63340" y="75312"/>
                </a:lnTo>
                <a:lnTo>
                  <a:pt x="63340" y="108113"/>
                </a:lnTo>
                <a:lnTo>
                  <a:pt x="110083" y="75312"/>
                </a:lnTo>
                <a:lnTo>
                  <a:pt x="110083" y="108113"/>
                </a:lnTo>
                <a:lnTo>
                  <a:pt x="156835" y="75312"/>
                </a:lnTo>
                <a:lnTo>
                  <a:pt x="156835" y="139784"/>
                </a:lnTo>
                <a:lnTo>
                  <a:pt x="172965" y="139784"/>
                </a:lnTo>
                <a:lnTo>
                  <a:pt x="181725" y="25738"/>
                </a:lnTo>
                <a:lnTo>
                  <a:pt x="208462" y="25738"/>
                </a:lnTo>
                <a:lnTo>
                  <a:pt x="216130" y="139784"/>
                </a:lnTo>
                <a:lnTo>
                  <a:pt x="234118" y="139784"/>
                </a:lnTo>
                <a:lnTo>
                  <a:pt x="234118" y="173339"/>
                </a:lnTo>
                <a:lnTo>
                  <a:pt x="243546" y="173339"/>
                </a:lnTo>
                <a:lnTo>
                  <a:pt x="243546" y="173334"/>
                </a:lnTo>
                <a:close/>
                <a:moveTo>
                  <a:pt x="76345" y="148262"/>
                </a:moveTo>
                <a:lnTo>
                  <a:pt x="39590" y="148262"/>
                </a:lnTo>
                <a:lnTo>
                  <a:pt x="39590" y="182192"/>
                </a:lnTo>
                <a:lnTo>
                  <a:pt x="76345" y="182192"/>
                </a:lnTo>
                <a:lnTo>
                  <a:pt x="76345" y="148262"/>
                </a:lnTo>
                <a:close/>
                <a:moveTo>
                  <a:pt x="139679" y="148262"/>
                </a:moveTo>
                <a:lnTo>
                  <a:pt x="102923" y="148262"/>
                </a:lnTo>
                <a:lnTo>
                  <a:pt x="102923" y="182192"/>
                </a:lnTo>
                <a:lnTo>
                  <a:pt x="139679" y="182192"/>
                </a:lnTo>
                <a:lnTo>
                  <a:pt x="139679" y="148262"/>
                </a:lnTo>
                <a:close/>
                <a:moveTo>
                  <a:pt x="203809" y="148262"/>
                </a:moveTo>
                <a:lnTo>
                  <a:pt x="167054" y="148262"/>
                </a:lnTo>
                <a:lnTo>
                  <a:pt x="167054" y="182192"/>
                </a:lnTo>
                <a:lnTo>
                  <a:pt x="203809" y="182192"/>
                </a:lnTo>
                <a:lnTo>
                  <a:pt x="203809" y="1482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/>
          <p:nvPr>
            <p:ph idx="7" type="body"/>
          </p:nvPr>
        </p:nvSpPr>
        <p:spPr>
          <a:xfrm>
            <a:off x="14620047" y="6130509"/>
            <a:ext cx="4388894" cy="2842714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rmAutofit/>
          </a:bodyPr>
          <a:lstStyle>
            <a:lvl1pPr indent="-385064" lvl="0" marL="457200" marR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64"/>
              <a:buFont typeface="Inter"/>
              <a:buChar char="⎪"/>
              <a:defRPr b="0" baseline="30000" i="0" sz="2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4047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48"/>
              <a:buFont typeface="NTR"/>
              <a:buChar char="⁃"/>
              <a:defRPr b="0" baseline="3000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73" name="Google Shape;73;p3"/>
          <p:cNvGrpSpPr/>
          <p:nvPr/>
        </p:nvGrpSpPr>
        <p:grpSpPr>
          <a:xfrm>
            <a:off x="18006606" y="5318650"/>
            <a:ext cx="753194" cy="461622"/>
            <a:chOff x="9003303" y="2776985"/>
            <a:chExt cx="376597" cy="230811"/>
          </a:xfrm>
        </p:grpSpPr>
        <p:sp>
          <p:nvSpPr>
            <p:cNvPr id="74" name="Google Shape;74;p3"/>
            <p:cNvSpPr/>
            <p:nvPr/>
          </p:nvSpPr>
          <p:spPr>
            <a:xfrm>
              <a:off x="9087901" y="2941625"/>
              <a:ext cx="66180" cy="66171"/>
            </a:xfrm>
            <a:custGeom>
              <a:rect b="b" l="l" r="r" t="t"/>
              <a:pathLst>
                <a:path extrusionOk="0" h="66171" w="66180">
                  <a:moveTo>
                    <a:pt x="33089" y="0"/>
                  </a:moveTo>
                  <a:cubicBezTo>
                    <a:pt x="14812" y="0"/>
                    <a:pt x="0" y="14806"/>
                    <a:pt x="0" y="33085"/>
                  </a:cubicBezTo>
                  <a:cubicBezTo>
                    <a:pt x="0" y="51365"/>
                    <a:pt x="14812" y="66171"/>
                    <a:pt x="33089" y="66171"/>
                  </a:cubicBezTo>
                  <a:cubicBezTo>
                    <a:pt x="51373" y="66171"/>
                    <a:pt x="66181" y="51365"/>
                    <a:pt x="66181" y="33085"/>
                  </a:cubicBezTo>
                  <a:cubicBezTo>
                    <a:pt x="66181" y="14806"/>
                    <a:pt x="51373" y="0"/>
                    <a:pt x="33089" y="0"/>
                  </a:cubicBezTo>
                  <a:close/>
                  <a:moveTo>
                    <a:pt x="33089" y="47469"/>
                  </a:moveTo>
                  <a:cubicBezTo>
                    <a:pt x="25144" y="47469"/>
                    <a:pt x="18706" y="41030"/>
                    <a:pt x="18706" y="33085"/>
                  </a:cubicBezTo>
                  <a:cubicBezTo>
                    <a:pt x="18706" y="25136"/>
                    <a:pt x="25144" y="18701"/>
                    <a:pt x="33089" y="18701"/>
                  </a:cubicBezTo>
                  <a:cubicBezTo>
                    <a:pt x="41035" y="18701"/>
                    <a:pt x="47478" y="25136"/>
                    <a:pt x="47478" y="33085"/>
                  </a:cubicBezTo>
                  <a:cubicBezTo>
                    <a:pt x="47478" y="41030"/>
                    <a:pt x="41035" y="47469"/>
                    <a:pt x="33089" y="47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9262385" y="2941625"/>
              <a:ext cx="66179" cy="66171"/>
            </a:xfrm>
            <a:custGeom>
              <a:rect b="b" l="l" r="r" t="t"/>
              <a:pathLst>
                <a:path extrusionOk="0" h="66171" w="66179">
                  <a:moveTo>
                    <a:pt x="33088" y="0"/>
                  </a:moveTo>
                  <a:cubicBezTo>
                    <a:pt x="14811" y="0"/>
                    <a:pt x="0" y="14806"/>
                    <a:pt x="0" y="33085"/>
                  </a:cubicBezTo>
                  <a:cubicBezTo>
                    <a:pt x="0" y="51365"/>
                    <a:pt x="14811" y="66171"/>
                    <a:pt x="33088" y="66171"/>
                  </a:cubicBezTo>
                  <a:cubicBezTo>
                    <a:pt x="51373" y="66171"/>
                    <a:pt x="66180" y="51365"/>
                    <a:pt x="66180" y="33085"/>
                  </a:cubicBezTo>
                  <a:cubicBezTo>
                    <a:pt x="66180" y="14806"/>
                    <a:pt x="51373" y="0"/>
                    <a:pt x="33088" y="0"/>
                  </a:cubicBezTo>
                  <a:close/>
                  <a:moveTo>
                    <a:pt x="33088" y="47469"/>
                  </a:moveTo>
                  <a:cubicBezTo>
                    <a:pt x="25143" y="47469"/>
                    <a:pt x="18706" y="41030"/>
                    <a:pt x="18706" y="33085"/>
                  </a:cubicBezTo>
                  <a:cubicBezTo>
                    <a:pt x="18706" y="25136"/>
                    <a:pt x="25143" y="18701"/>
                    <a:pt x="33088" y="18701"/>
                  </a:cubicBezTo>
                  <a:cubicBezTo>
                    <a:pt x="41035" y="18701"/>
                    <a:pt x="47478" y="25136"/>
                    <a:pt x="47478" y="33085"/>
                  </a:cubicBezTo>
                  <a:cubicBezTo>
                    <a:pt x="47478" y="41030"/>
                    <a:pt x="41035" y="47469"/>
                    <a:pt x="33088" y="47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9025036" y="2826475"/>
              <a:ext cx="133179" cy="21915"/>
            </a:xfrm>
            <a:custGeom>
              <a:rect b="b" l="l" r="r" t="t"/>
              <a:pathLst>
                <a:path extrusionOk="0" h="21915" w="133179">
                  <a:moveTo>
                    <a:pt x="133180" y="13486"/>
                  </a:moveTo>
                  <a:cubicBezTo>
                    <a:pt x="133180" y="18123"/>
                    <a:pt x="129386" y="21916"/>
                    <a:pt x="124750" y="21916"/>
                  </a:cubicBezTo>
                  <a:lnTo>
                    <a:pt x="8428" y="21916"/>
                  </a:lnTo>
                  <a:cubicBezTo>
                    <a:pt x="3792" y="21916"/>
                    <a:pt x="0" y="18123"/>
                    <a:pt x="0" y="13486"/>
                  </a:cubicBezTo>
                  <a:lnTo>
                    <a:pt x="0" y="8428"/>
                  </a:lnTo>
                  <a:cubicBezTo>
                    <a:pt x="0" y="3793"/>
                    <a:pt x="3793" y="0"/>
                    <a:pt x="8428" y="0"/>
                  </a:cubicBezTo>
                  <a:lnTo>
                    <a:pt x="124750" y="0"/>
                  </a:lnTo>
                  <a:cubicBezTo>
                    <a:pt x="129387" y="0"/>
                    <a:pt x="133180" y="3793"/>
                    <a:pt x="133180" y="8428"/>
                  </a:cubicBezTo>
                  <a:lnTo>
                    <a:pt x="133180" y="134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9045534" y="2776985"/>
              <a:ext cx="334366" cy="199726"/>
            </a:xfrm>
            <a:custGeom>
              <a:rect b="b" l="l" r="r" t="t"/>
              <a:pathLst>
                <a:path extrusionOk="0" h="199726" w="334366">
                  <a:moveTo>
                    <a:pt x="314778" y="112327"/>
                  </a:moveTo>
                  <a:cubicBezTo>
                    <a:pt x="302645" y="109173"/>
                    <a:pt x="295703" y="107190"/>
                    <a:pt x="290939" y="97989"/>
                  </a:cubicBezTo>
                  <a:lnTo>
                    <a:pt x="275008" y="65735"/>
                  </a:lnTo>
                  <a:cubicBezTo>
                    <a:pt x="270242" y="56535"/>
                    <a:pt x="257865" y="49006"/>
                    <a:pt x="247506" y="49006"/>
                  </a:cubicBezTo>
                  <a:lnTo>
                    <a:pt x="225717" y="49006"/>
                  </a:lnTo>
                  <a:cubicBezTo>
                    <a:pt x="225717" y="49006"/>
                    <a:pt x="222786" y="49067"/>
                    <a:pt x="222786" y="46118"/>
                  </a:cubicBezTo>
                  <a:cubicBezTo>
                    <a:pt x="222786" y="39355"/>
                    <a:pt x="222786" y="19067"/>
                    <a:pt x="222786" y="19067"/>
                  </a:cubicBezTo>
                  <a:cubicBezTo>
                    <a:pt x="222786" y="8580"/>
                    <a:pt x="216852" y="0"/>
                    <a:pt x="204228" y="0"/>
                  </a:cubicBezTo>
                  <a:lnTo>
                    <a:pt x="26653" y="0"/>
                  </a:lnTo>
                  <a:cubicBezTo>
                    <a:pt x="8580" y="0"/>
                    <a:pt x="0" y="8581"/>
                    <a:pt x="0" y="19067"/>
                  </a:cubicBezTo>
                  <a:lnTo>
                    <a:pt x="0" y="36019"/>
                  </a:lnTo>
                  <a:cubicBezTo>
                    <a:pt x="0" y="36019"/>
                    <a:pt x="0" y="41061"/>
                    <a:pt x="4880" y="41061"/>
                  </a:cubicBezTo>
                  <a:cubicBezTo>
                    <a:pt x="29723" y="41061"/>
                    <a:pt x="104252" y="41061"/>
                    <a:pt x="104252" y="41061"/>
                  </a:cubicBezTo>
                  <a:cubicBezTo>
                    <a:pt x="113548" y="41061"/>
                    <a:pt x="121111" y="48623"/>
                    <a:pt x="121111" y="57919"/>
                  </a:cubicBezTo>
                  <a:lnTo>
                    <a:pt x="121111" y="62977"/>
                  </a:lnTo>
                  <a:cubicBezTo>
                    <a:pt x="121111" y="72272"/>
                    <a:pt x="113548" y="79834"/>
                    <a:pt x="104252" y="79834"/>
                  </a:cubicBezTo>
                  <a:lnTo>
                    <a:pt x="4880" y="79834"/>
                  </a:lnTo>
                  <a:cubicBezTo>
                    <a:pt x="4880" y="79834"/>
                    <a:pt x="0" y="79429"/>
                    <a:pt x="0" y="84697"/>
                  </a:cubicBezTo>
                  <a:cubicBezTo>
                    <a:pt x="0" y="87313"/>
                    <a:pt x="0" y="89069"/>
                    <a:pt x="0" y="90526"/>
                  </a:cubicBezTo>
                  <a:cubicBezTo>
                    <a:pt x="0" y="95163"/>
                    <a:pt x="6355" y="95160"/>
                    <a:pt x="6355" y="95160"/>
                  </a:cubicBezTo>
                  <a:lnTo>
                    <a:pt x="73247" y="95160"/>
                  </a:lnTo>
                  <a:cubicBezTo>
                    <a:pt x="82543" y="95160"/>
                    <a:pt x="90106" y="102723"/>
                    <a:pt x="90106" y="112018"/>
                  </a:cubicBezTo>
                  <a:lnTo>
                    <a:pt x="90106" y="117076"/>
                  </a:lnTo>
                  <a:cubicBezTo>
                    <a:pt x="90106" y="126371"/>
                    <a:pt x="82543" y="133933"/>
                    <a:pt x="73247" y="133933"/>
                  </a:cubicBezTo>
                  <a:lnTo>
                    <a:pt x="7410" y="133933"/>
                  </a:lnTo>
                  <a:cubicBezTo>
                    <a:pt x="7410" y="133933"/>
                    <a:pt x="0" y="133796"/>
                    <a:pt x="0" y="139697"/>
                  </a:cubicBezTo>
                  <a:cubicBezTo>
                    <a:pt x="0" y="149938"/>
                    <a:pt x="0" y="180659"/>
                    <a:pt x="0" y="180659"/>
                  </a:cubicBezTo>
                  <a:cubicBezTo>
                    <a:pt x="0" y="191145"/>
                    <a:pt x="8580" y="199726"/>
                    <a:pt x="19067" y="199726"/>
                  </a:cubicBezTo>
                  <a:cubicBezTo>
                    <a:pt x="19067" y="199726"/>
                    <a:pt x="26966" y="199726"/>
                    <a:pt x="29599" y="199726"/>
                  </a:cubicBezTo>
                  <a:cubicBezTo>
                    <a:pt x="31987" y="199726"/>
                    <a:pt x="32339" y="198396"/>
                    <a:pt x="32339" y="197727"/>
                  </a:cubicBezTo>
                  <a:cubicBezTo>
                    <a:pt x="32339" y="173954"/>
                    <a:pt x="51683" y="154615"/>
                    <a:pt x="75457" y="154615"/>
                  </a:cubicBezTo>
                  <a:cubicBezTo>
                    <a:pt x="99234" y="154615"/>
                    <a:pt x="118576" y="173956"/>
                    <a:pt x="118576" y="197727"/>
                  </a:cubicBezTo>
                  <a:cubicBezTo>
                    <a:pt x="118576" y="198399"/>
                    <a:pt x="118386" y="199726"/>
                    <a:pt x="120212" y="199726"/>
                  </a:cubicBezTo>
                  <a:cubicBezTo>
                    <a:pt x="141089" y="199726"/>
                    <a:pt x="205206" y="199726"/>
                    <a:pt x="205206" y="199726"/>
                  </a:cubicBezTo>
                  <a:cubicBezTo>
                    <a:pt x="206891" y="199726"/>
                    <a:pt x="206822" y="198306"/>
                    <a:pt x="206822" y="197727"/>
                  </a:cubicBezTo>
                  <a:cubicBezTo>
                    <a:pt x="206822" y="173954"/>
                    <a:pt x="226165" y="154615"/>
                    <a:pt x="249941" y="154615"/>
                  </a:cubicBezTo>
                  <a:cubicBezTo>
                    <a:pt x="273716" y="154615"/>
                    <a:pt x="293059" y="173956"/>
                    <a:pt x="293059" y="197727"/>
                  </a:cubicBezTo>
                  <a:cubicBezTo>
                    <a:pt x="293059" y="198399"/>
                    <a:pt x="293042" y="199726"/>
                    <a:pt x="294097" y="199726"/>
                  </a:cubicBezTo>
                  <a:cubicBezTo>
                    <a:pt x="303669" y="199726"/>
                    <a:pt x="315525" y="199726"/>
                    <a:pt x="315525" y="199726"/>
                  </a:cubicBezTo>
                  <a:cubicBezTo>
                    <a:pt x="325889" y="199726"/>
                    <a:pt x="334367" y="191249"/>
                    <a:pt x="334367" y="180885"/>
                  </a:cubicBezTo>
                  <a:lnTo>
                    <a:pt x="334367" y="145090"/>
                  </a:lnTo>
                  <a:cubicBezTo>
                    <a:pt x="334368" y="114945"/>
                    <a:pt x="324850" y="114945"/>
                    <a:pt x="314778" y="112327"/>
                  </a:cubicBezTo>
                  <a:close/>
                  <a:moveTo>
                    <a:pt x="278925" y="110651"/>
                  </a:moveTo>
                  <a:cubicBezTo>
                    <a:pt x="278925" y="110651"/>
                    <a:pt x="238913" y="110651"/>
                    <a:pt x="225295" y="110651"/>
                  </a:cubicBezTo>
                  <a:cubicBezTo>
                    <a:pt x="223080" y="110651"/>
                    <a:pt x="222785" y="108493"/>
                    <a:pt x="222785" y="108493"/>
                  </a:cubicBezTo>
                  <a:lnTo>
                    <a:pt x="222785" y="63819"/>
                  </a:lnTo>
                  <a:cubicBezTo>
                    <a:pt x="222785" y="63819"/>
                    <a:pt x="222660" y="62103"/>
                    <a:pt x="225505" y="62103"/>
                  </a:cubicBezTo>
                  <a:cubicBezTo>
                    <a:pt x="229331" y="62103"/>
                    <a:pt x="240808" y="62103"/>
                    <a:pt x="240808" y="62103"/>
                  </a:cubicBezTo>
                  <a:cubicBezTo>
                    <a:pt x="250028" y="62103"/>
                    <a:pt x="261041" y="68803"/>
                    <a:pt x="265280" y="76989"/>
                  </a:cubicBezTo>
                  <a:lnTo>
                    <a:pt x="279456" y="105689"/>
                  </a:lnTo>
                  <a:cubicBezTo>
                    <a:pt x="280053" y="106845"/>
                    <a:pt x="280691" y="107870"/>
                    <a:pt x="281374" y="108790"/>
                  </a:cubicBezTo>
                  <a:cubicBezTo>
                    <a:pt x="281878" y="109464"/>
                    <a:pt x="281034" y="110651"/>
                    <a:pt x="278925" y="1106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9003303" y="2880575"/>
              <a:ext cx="123907" cy="21915"/>
            </a:xfrm>
            <a:custGeom>
              <a:rect b="b" l="l" r="r" t="t"/>
              <a:pathLst>
                <a:path extrusionOk="0" h="21915" w="123907">
                  <a:moveTo>
                    <a:pt x="123907" y="13486"/>
                  </a:moveTo>
                  <a:cubicBezTo>
                    <a:pt x="123907" y="18123"/>
                    <a:pt x="120114" y="21916"/>
                    <a:pt x="115479" y="21916"/>
                  </a:cubicBezTo>
                  <a:lnTo>
                    <a:pt x="8428" y="21916"/>
                  </a:lnTo>
                  <a:cubicBezTo>
                    <a:pt x="3792" y="21916"/>
                    <a:pt x="0" y="18123"/>
                    <a:pt x="0" y="13486"/>
                  </a:cubicBezTo>
                  <a:lnTo>
                    <a:pt x="0" y="8428"/>
                  </a:lnTo>
                  <a:cubicBezTo>
                    <a:pt x="0" y="3793"/>
                    <a:pt x="3793" y="0"/>
                    <a:pt x="8428" y="0"/>
                  </a:cubicBezTo>
                  <a:lnTo>
                    <a:pt x="115479" y="0"/>
                  </a:lnTo>
                  <a:cubicBezTo>
                    <a:pt x="120115" y="0"/>
                    <a:pt x="123907" y="3793"/>
                    <a:pt x="123907" y="8428"/>
                  </a:cubicBezTo>
                  <a:lnTo>
                    <a:pt x="123907" y="134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3"/>
          <p:cNvSpPr txBox="1"/>
          <p:nvPr/>
        </p:nvSpPr>
        <p:spPr>
          <a:xfrm>
            <a:off x="897570" y="9455104"/>
            <a:ext cx="34326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Cost Structure</a:t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12320116" y="9398483"/>
            <a:ext cx="11287328" cy="716478"/>
            <a:chOff x="7303396" y="654237"/>
            <a:chExt cx="2194447" cy="398356"/>
          </a:xfrm>
        </p:grpSpPr>
        <p:cxnSp>
          <p:nvCxnSpPr>
            <p:cNvPr id="81" name="Google Shape;81;p3"/>
            <p:cNvCxnSpPr/>
            <p:nvPr/>
          </p:nvCxnSpPr>
          <p:spPr>
            <a:xfrm>
              <a:off x="7303397" y="1052593"/>
              <a:ext cx="2194446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1882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2" name="Google Shape;82;p3"/>
            <p:cNvSpPr/>
            <p:nvPr/>
          </p:nvSpPr>
          <p:spPr>
            <a:xfrm>
              <a:off x="7303396" y="654237"/>
              <a:ext cx="2194447" cy="395369"/>
            </a:xfrm>
            <a:prstGeom prst="round2SameRect">
              <a:avLst>
                <a:gd fmla="val 16666" name="adj1"/>
                <a:gd fmla="val 0" name="adj2"/>
              </a:avLst>
            </a:prstGeom>
            <a:solidFill>
              <a:srgbClr val="D2D8E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3"/>
          <p:cNvSpPr/>
          <p:nvPr>
            <p:ph idx="8" type="body"/>
          </p:nvPr>
        </p:nvSpPr>
        <p:spPr>
          <a:xfrm>
            <a:off x="771524" y="10122124"/>
            <a:ext cx="11287320" cy="29794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216000">
            <a:normAutofit/>
          </a:bodyPr>
          <a:lstStyle>
            <a:lvl1pPr indent="-385064" lvl="0" marL="457200" marR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64"/>
              <a:buFont typeface="Inter"/>
              <a:buChar char="⎪"/>
              <a:defRPr b="0" baseline="30000" i="0" sz="2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4047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48"/>
              <a:buFont typeface="NTR"/>
              <a:buChar char="⁃"/>
              <a:defRPr b="0" baseline="3000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3"/>
          <p:cNvSpPr/>
          <p:nvPr>
            <p:ph idx="9" type="body"/>
          </p:nvPr>
        </p:nvSpPr>
        <p:spPr>
          <a:xfrm>
            <a:off x="12311884" y="10122124"/>
            <a:ext cx="11300592" cy="29794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216000">
            <a:normAutofit/>
          </a:bodyPr>
          <a:lstStyle>
            <a:lvl1pPr indent="-385064" lvl="0" marL="457200" marR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64"/>
              <a:buFont typeface="Inter"/>
              <a:buChar char="⎪"/>
              <a:defRPr b="0" baseline="30000" i="0" sz="2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4047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48"/>
              <a:buFont typeface="NTR"/>
              <a:buChar char="⁃"/>
              <a:defRPr b="0" baseline="3000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3"/>
          <p:cNvSpPr txBox="1"/>
          <p:nvPr/>
        </p:nvSpPr>
        <p:spPr>
          <a:xfrm>
            <a:off x="12500990" y="9455104"/>
            <a:ext cx="34326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Revenue Stream</a:t>
            </a:r>
            <a:endParaRPr/>
          </a:p>
        </p:txBody>
      </p:sp>
      <p:grpSp>
        <p:nvGrpSpPr>
          <p:cNvPr id="86" name="Google Shape;86;p3"/>
          <p:cNvGrpSpPr/>
          <p:nvPr/>
        </p:nvGrpSpPr>
        <p:grpSpPr>
          <a:xfrm>
            <a:off x="22719559" y="9498675"/>
            <a:ext cx="512708" cy="512708"/>
            <a:chOff x="11429638" y="4749337"/>
            <a:chExt cx="256354" cy="256354"/>
          </a:xfrm>
        </p:grpSpPr>
        <p:sp>
          <p:nvSpPr>
            <p:cNvPr id="87" name="Google Shape;87;p3"/>
            <p:cNvSpPr/>
            <p:nvPr/>
          </p:nvSpPr>
          <p:spPr>
            <a:xfrm>
              <a:off x="11429638" y="4825442"/>
              <a:ext cx="161522" cy="180249"/>
            </a:xfrm>
            <a:custGeom>
              <a:rect b="b" l="l" r="r" t="t"/>
              <a:pathLst>
                <a:path extrusionOk="0" h="180249" w="161522">
                  <a:moveTo>
                    <a:pt x="98136" y="180250"/>
                  </a:moveTo>
                  <a:cubicBezTo>
                    <a:pt x="120288" y="180250"/>
                    <a:pt x="137438" y="178130"/>
                    <a:pt x="151196" y="173795"/>
                  </a:cubicBezTo>
                  <a:cubicBezTo>
                    <a:pt x="150904" y="172231"/>
                    <a:pt x="150709" y="170631"/>
                    <a:pt x="150709" y="168984"/>
                  </a:cubicBezTo>
                  <a:cubicBezTo>
                    <a:pt x="150709" y="161626"/>
                    <a:pt x="153767" y="154984"/>
                    <a:pt x="158657" y="150208"/>
                  </a:cubicBezTo>
                  <a:cubicBezTo>
                    <a:pt x="153767" y="145432"/>
                    <a:pt x="150709" y="138790"/>
                    <a:pt x="150709" y="131432"/>
                  </a:cubicBezTo>
                  <a:cubicBezTo>
                    <a:pt x="150709" y="124074"/>
                    <a:pt x="153767" y="117432"/>
                    <a:pt x="158657" y="112656"/>
                  </a:cubicBezTo>
                  <a:cubicBezTo>
                    <a:pt x="153767" y="107880"/>
                    <a:pt x="150709" y="101238"/>
                    <a:pt x="150709" y="93880"/>
                  </a:cubicBezTo>
                  <a:cubicBezTo>
                    <a:pt x="150709" y="86522"/>
                    <a:pt x="153767" y="79880"/>
                    <a:pt x="158657" y="75104"/>
                  </a:cubicBezTo>
                  <a:cubicBezTo>
                    <a:pt x="153767" y="70328"/>
                    <a:pt x="150709" y="63686"/>
                    <a:pt x="150709" y="56328"/>
                  </a:cubicBezTo>
                  <a:cubicBezTo>
                    <a:pt x="150709" y="47636"/>
                    <a:pt x="155000" y="39975"/>
                    <a:pt x="161523" y="35187"/>
                  </a:cubicBezTo>
                  <a:cubicBezTo>
                    <a:pt x="157055" y="31098"/>
                    <a:pt x="152283" y="27432"/>
                    <a:pt x="147276" y="24208"/>
                  </a:cubicBezTo>
                  <a:cubicBezTo>
                    <a:pt x="149310" y="21645"/>
                    <a:pt x="150709" y="18545"/>
                    <a:pt x="150709" y="15021"/>
                  </a:cubicBezTo>
                  <a:cubicBezTo>
                    <a:pt x="150709" y="6724"/>
                    <a:pt x="143984" y="0"/>
                    <a:pt x="135688" y="0"/>
                  </a:cubicBezTo>
                  <a:lnTo>
                    <a:pt x="60584" y="0"/>
                  </a:lnTo>
                  <a:cubicBezTo>
                    <a:pt x="52287" y="0"/>
                    <a:pt x="45563" y="6724"/>
                    <a:pt x="45563" y="15021"/>
                  </a:cubicBezTo>
                  <a:cubicBezTo>
                    <a:pt x="45563" y="18537"/>
                    <a:pt x="46958" y="21627"/>
                    <a:pt x="48980" y="24186"/>
                  </a:cubicBezTo>
                  <a:cubicBezTo>
                    <a:pt x="19822" y="42970"/>
                    <a:pt x="0" y="76984"/>
                    <a:pt x="0" y="112656"/>
                  </a:cubicBezTo>
                  <a:cubicBezTo>
                    <a:pt x="0" y="173246"/>
                    <a:pt x="56220" y="180250"/>
                    <a:pt x="98136" y="180250"/>
                  </a:cubicBezTo>
                  <a:close/>
                  <a:moveTo>
                    <a:pt x="98056" y="107346"/>
                  </a:moveTo>
                  <a:cubicBezTo>
                    <a:pt x="85630" y="107346"/>
                    <a:pt x="75525" y="97240"/>
                    <a:pt x="75525" y="84815"/>
                  </a:cubicBezTo>
                  <a:cubicBezTo>
                    <a:pt x="75525" y="75006"/>
                    <a:pt x="81861" y="66731"/>
                    <a:pt x="90626" y="63643"/>
                  </a:cubicBezTo>
                  <a:lnTo>
                    <a:pt x="90626" y="52573"/>
                  </a:lnTo>
                  <a:cubicBezTo>
                    <a:pt x="90626" y="48423"/>
                    <a:pt x="93986" y="45062"/>
                    <a:pt x="98136" y="45062"/>
                  </a:cubicBezTo>
                  <a:cubicBezTo>
                    <a:pt x="102286" y="45062"/>
                    <a:pt x="105646" y="48423"/>
                    <a:pt x="105646" y="52573"/>
                  </a:cubicBezTo>
                  <a:lnTo>
                    <a:pt x="105646" y="63694"/>
                  </a:lnTo>
                  <a:cubicBezTo>
                    <a:pt x="114328" y="66825"/>
                    <a:pt x="120587" y="75067"/>
                    <a:pt x="120587" y="84815"/>
                  </a:cubicBezTo>
                  <a:cubicBezTo>
                    <a:pt x="120587" y="88967"/>
                    <a:pt x="117227" y="92325"/>
                    <a:pt x="113077" y="92325"/>
                  </a:cubicBezTo>
                  <a:cubicBezTo>
                    <a:pt x="108924" y="92325"/>
                    <a:pt x="105566" y="88967"/>
                    <a:pt x="105566" y="84815"/>
                  </a:cubicBezTo>
                  <a:cubicBezTo>
                    <a:pt x="105566" y="80670"/>
                    <a:pt x="102198" y="77305"/>
                    <a:pt x="98056" y="77305"/>
                  </a:cubicBezTo>
                  <a:cubicBezTo>
                    <a:pt x="93911" y="77305"/>
                    <a:pt x="90545" y="80670"/>
                    <a:pt x="90545" y="84815"/>
                  </a:cubicBezTo>
                  <a:cubicBezTo>
                    <a:pt x="90545" y="88959"/>
                    <a:pt x="93911" y="92325"/>
                    <a:pt x="98056" y="92325"/>
                  </a:cubicBezTo>
                  <a:cubicBezTo>
                    <a:pt x="110479" y="92325"/>
                    <a:pt x="120587" y="102433"/>
                    <a:pt x="120587" y="114857"/>
                  </a:cubicBezTo>
                  <a:cubicBezTo>
                    <a:pt x="120587" y="124604"/>
                    <a:pt x="114328" y="132846"/>
                    <a:pt x="105646" y="135979"/>
                  </a:cubicBezTo>
                  <a:lnTo>
                    <a:pt x="105646" y="142698"/>
                  </a:lnTo>
                  <a:cubicBezTo>
                    <a:pt x="105646" y="146848"/>
                    <a:pt x="102286" y="150208"/>
                    <a:pt x="98136" y="150208"/>
                  </a:cubicBezTo>
                  <a:cubicBezTo>
                    <a:pt x="93986" y="150208"/>
                    <a:pt x="90626" y="146848"/>
                    <a:pt x="90626" y="142698"/>
                  </a:cubicBezTo>
                  <a:lnTo>
                    <a:pt x="90626" y="136028"/>
                  </a:lnTo>
                  <a:cubicBezTo>
                    <a:pt x="81861" y="132942"/>
                    <a:pt x="75525" y="124665"/>
                    <a:pt x="75525" y="114857"/>
                  </a:cubicBezTo>
                  <a:cubicBezTo>
                    <a:pt x="75525" y="110706"/>
                    <a:pt x="78883" y="107346"/>
                    <a:pt x="83035" y="107346"/>
                  </a:cubicBezTo>
                  <a:cubicBezTo>
                    <a:pt x="87185" y="107346"/>
                    <a:pt x="90545" y="110706"/>
                    <a:pt x="90545" y="114857"/>
                  </a:cubicBezTo>
                  <a:cubicBezTo>
                    <a:pt x="90545" y="119001"/>
                    <a:pt x="93911" y="122367"/>
                    <a:pt x="98056" y="122367"/>
                  </a:cubicBezTo>
                  <a:cubicBezTo>
                    <a:pt x="102198" y="122367"/>
                    <a:pt x="105566" y="119001"/>
                    <a:pt x="105566" y="114857"/>
                  </a:cubicBezTo>
                  <a:cubicBezTo>
                    <a:pt x="105566" y="110712"/>
                    <a:pt x="102198" y="107346"/>
                    <a:pt x="98056" y="1073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1595367" y="4983160"/>
              <a:ext cx="90625" cy="22531"/>
            </a:xfrm>
            <a:custGeom>
              <a:rect b="b" l="l" r="r" t="t"/>
              <a:pathLst>
                <a:path extrusionOk="0" h="22531" w="90625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1595367" y="4945608"/>
              <a:ext cx="90625" cy="22531"/>
            </a:xfrm>
            <a:custGeom>
              <a:rect b="b" l="l" r="r" t="t"/>
              <a:pathLst>
                <a:path extrusionOk="0" h="22531" w="90625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1595367" y="4908056"/>
              <a:ext cx="90625" cy="22531"/>
            </a:xfrm>
            <a:custGeom>
              <a:rect b="b" l="l" r="r" t="t"/>
              <a:pathLst>
                <a:path extrusionOk="0" h="22531" w="90625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1595367" y="4870504"/>
              <a:ext cx="90625" cy="22531"/>
            </a:xfrm>
            <a:custGeom>
              <a:rect b="b" l="l" r="r" t="t"/>
              <a:pathLst>
                <a:path extrusionOk="0" h="22531" w="90625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1475200" y="4749337"/>
              <a:ext cx="105145" cy="61084"/>
            </a:xfrm>
            <a:custGeom>
              <a:rect b="b" l="l" r="r" t="t"/>
              <a:pathLst>
                <a:path extrusionOk="0" h="61084" w="105145">
                  <a:moveTo>
                    <a:pt x="73721" y="15021"/>
                  </a:moveTo>
                  <a:cubicBezTo>
                    <a:pt x="70609" y="6298"/>
                    <a:pt x="62352" y="0"/>
                    <a:pt x="52573" y="0"/>
                  </a:cubicBezTo>
                  <a:cubicBezTo>
                    <a:pt x="42782" y="0"/>
                    <a:pt x="34429" y="6278"/>
                    <a:pt x="31324" y="15021"/>
                  </a:cubicBezTo>
                  <a:lnTo>
                    <a:pt x="7511" y="15021"/>
                  </a:lnTo>
                  <a:cubicBezTo>
                    <a:pt x="5097" y="15021"/>
                    <a:pt x="2830" y="16179"/>
                    <a:pt x="1416" y="18138"/>
                  </a:cubicBezTo>
                  <a:cubicBezTo>
                    <a:pt x="8" y="20096"/>
                    <a:pt x="-381" y="22619"/>
                    <a:pt x="389" y="24908"/>
                  </a:cubicBezTo>
                  <a:lnTo>
                    <a:pt x="12114" y="61085"/>
                  </a:lnTo>
                  <a:lnTo>
                    <a:pt x="93033" y="61085"/>
                  </a:lnTo>
                  <a:lnTo>
                    <a:pt x="104757" y="24908"/>
                  </a:lnTo>
                  <a:cubicBezTo>
                    <a:pt x="105527" y="22619"/>
                    <a:pt x="105138" y="20096"/>
                    <a:pt x="103730" y="18138"/>
                  </a:cubicBezTo>
                  <a:cubicBezTo>
                    <a:pt x="102316" y="16179"/>
                    <a:pt x="100049" y="15021"/>
                    <a:pt x="97635" y="150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11197770" y="9546526"/>
            <a:ext cx="535852" cy="419074"/>
          </a:xfrm>
          <a:custGeom>
            <a:rect b="b" l="l" r="r" t="t"/>
            <a:pathLst>
              <a:path extrusionOk="0" h="209537" w="267926">
                <a:moveTo>
                  <a:pt x="72266" y="203513"/>
                </a:moveTo>
                <a:cubicBezTo>
                  <a:pt x="80298" y="211546"/>
                  <a:pt x="93337" y="211546"/>
                  <a:pt x="101370" y="203513"/>
                </a:cubicBezTo>
                <a:lnTo>
                  <a:pt x="201007" y="103876"/>
                </a:lnTo>
                <a:cubicBezTo>
                  <a:pt x="203868" y="101015"/>
                  <a:pt x="206069" y="97604"/>
                  <a:pt x="207499" y="93973"/>
                </a:cubicBezTo>
                <a:cubicBezTo>
                  <a:pt x="217512" y="96779"/>
                  <a:pt x="227250" y="98264"/>
                  <a:pt x="235833" y="98209"/>
                </a:cubicBezTo>
                <a:cubicBezTo>
                  <a:pt x="257070" y="98099"/>
                  <a:pt x="264112" y="88801"/>
                  <a:pt x="266423" y="83245"/>
                </a:cubicBezTo>
                <a:cubicBezTo>
                  <a:pt x="268734" y="77743"/>
                  <a:pt x="270384" y="66189"/>
                  <a:pt x="255475" y="51004"/>
                </a:cubicBezTo>
                <a:cubicBezTo>
                  <a:pt x="255309" y="50839"/>
                  <a:pt x="255144" y="50674"/>
                  <a:pt x="254979" y="50509"/>
                </a:cubicBezTo>
                <a:cubicBezTo>
                  <a:pt x="245736" y="41266"/>
                  <a:pt x="232312" y="32738"/>
                  <a:pt x="217072" y="26411"/>
                </a:cubicBezTo>
                <a:cubicBezTo>
                  <a:pt x="214266" y="25256"/>
                  <a:pt x="211460" y="24211"/>
                  <a:pt x="208710" y="23220"/>
                </a:cubicBezTo>
                <a:lnTo>
                  <a:pt x="208710" y="23055"/>
                </a:lnTo>
                <a:cubicBezTo>
                  <a:pt x="208544" y="10841"/>
                  <a:pt x="198696" y="993"/>
                  <a:pt x="186482" y="828"/>
                </a:cubicBezTo>
                <a:lnTo>
                  <a:pt x="126788" y="3"/>
                </a:lnTo>
                <a:cubicBezTo>
                  <a:pt x="118866" y="-107"/>
                  <a:pt x="111273" y="2974"/>
                  <a:pt x="105716" y="8586"/>
                </a:cubicBezTo>
                <a:lnTo>
                  <a:pt x="6024" y="108223"/>
                </a:lnTo>
                <a:cubicBezTo>
                  <a:pt x="-2008" y="116255"/>
                  <a:pt x="-2008" y="129294"/>
                  <a:pt x="6024" y="137327"/>
                </a:cubicBezTo>
                <a:lnTo>
                  <a:pt x="72266" y="203513"/>
                </a:lnTo>
                <a:close/>
                <a:moveTo>
                  <a:pt x="149070" y="35654"/>
                </a:moveTo>
                <a:cubicBezTo>
                  <a:pt x="155727" y="28997"/>
                  <a:pt x="166511" y="28997"/>
                  <a:pt x="173168" y="35654"/>
                </a:cubicBezTo>
                <a:cubicBezTo>
                  <a:pt x="177129" y="39616"/>
                  <a:pt x="178725" y="45062"/>
                  <a:pt x="177955" y="50179"/>
                </a:cubicBezTo>
                <a:cubicBezTo>
                  <a:pt x="184502" y="54800"/>
                  <a:pt x="192314" y="59092"/>
                  <a:pt x="200677" y="62558"/>
                </a:cubicBezTo>
                <a:cubicBezTo>
                  <a:pt x="203648" y="63768"/>
                  <a:pt x="206509" y="64869"/>
                  <a:pt x="209260" y="65804"/>
                </a:cubicBezTo>
                <a:lnTo>
                  <a:pt x="208930" y="41816"/>
                </a:lnTo>
                <a:cubicBezTo>
                  <a:pt x="209425" y="42036"/>
                  <a:pt x="209865" y="42201"/>
                  <a:pt x="210360" y="42421"/>
                </a:cubicBezTo>
                <a:cubicBezTo>
                  <a:pt x="223399" y="47868"/>
                  <a:pt x="235118" y="55241"/>
                  <a:pt x="242655" y="62778"/>
                </a:cubicBezTo>
                <a:cubicBezTo>
                  <a:pt x="242765" y="62888"/>
                  <a:pt x="242875" y="62998"/>
                  <a:pt x="242985" y="63108"/>
                </a:cubicBezTo>
                <a:cubicBezTo>
                  <a:pt x="250138" y="70425"/>
                  <a:pt x="250908" y="75102"/>
                  <a:pt x="250303" y="76532"/>
                </a:cubicBezTo>
                <a:cubicBezTo>
                  <a:pt x="248432" y="80989"/>
                  <a:pt x="228351" y="84950"/>
                  <a:pt x="197871" y="72241"/>
                </a:cubicBezTo>
                <a:cubicBezTo>
                  <a:pt x="188958" y="68500"/>
                  <a:pt x="180595" y="63878"/>
                  <a:pt x="173828" y="58872"/>
                </a:cubicBezTo>
                <a:cubicBezTo>
                  <a:pt x="173608" y="59147"/>
                  <a:pt x="173333" y="59422"/>
                  <a:pt x="173113" y="59697"/>
                </a:cubicBezTo>
                <a:cubicBezTo>
                  <a:pt x="166456" y="66354"/>
                  <a:pt x="155672" y="66354"/>
                  <a:pt x="149015" y="59697"/>
                </a:cubicBezTo>
                <a:cubicBezTo>
                  <a:pt x="142413" y="53095"/>
                  <a:pt x="142413" y="42311"/>
                  <a:pt x="149070" y="3565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 txBox="1"/>
          <p:nvPr>
            <p:ph idx="13" type="body"/>
          </p:nvPr>
        </p:nvSpPr>
        <p:spPr>
          <a:xfrm>
            <a:off x="771524" y="118802"/>
            <a:ext cx="8873652" cy="667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3"/>
          <p:cNvSpPr/>
          <p:nvPr>
            <p:ph idx="10" type="dt"/>
          </p:nvPr>
        </p:nvSpPr>
        <p:spPr>
          <a:xfrm>
            <a:off x="21309032" y="216470"/>
            <a:ext cx="2298404" cy="453428"/>
          </a:xfrm>
          <a:prstGeom prst="roundRect">
            <a:avLst>
              <a:gd fmla="val 1063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3"/>
          <p:cNvSpPr txBox="1"/>
          <p:nvPr>
            <p:ph idx="14" type="body"/>
          </p:nvPr>
        </p:nvSpPr>
        <p:spPr>
          <a:xfrm>
            <a:off x="18032864" y="245351"/>
            <a:ext cx="3113264" cy="41455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3"/>
          <p:cNvSpPr txBox="1"/>
          <p:nvPr>
            <p:ph idx="15" type="body"/>
          </p:nvPr>
        </p:nvSpPr>
        <p:spPr>
          <a:xfrm>
            <a:off x="14750168" y="245351"/>
            <a:ext cx="3113264" cy="41455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/>
          <p:nvPr/>
        </p:nvSpPr>
        <p:spPr>
          <a:xfrm>
            <a:off x="14606794" y="873064"/>
            <a:ext cx="4388896" cy="4093292"/>
          </a:xfrm>
          <a:prstGeom prst="roundRect">
            <a:avLst>
              <a:gd fmla="val 2952" name="adj"/>
            </a:avLst>
          </a:prstGeom>
          <a:solidFill>
            <a:schemeClr val="lt2"/>
          </a:solidFill>
          <a:ln>
            <a:noFill/>
          </a:ln>
          <a:effectLst>
            <a:outerShdw blurRad="25400" rotWithShape="0" algn="t" dir="5400000" dist="12700">
              <a:srgbClr val="000000">
                <a:alpha val="18823"/>
              </a:srgbClr>
            </a:outerShdw>
          </a:effectLst>
        </p:spPr>
        <p:txBody>
          <a:bodyPr anchorCtr="0" anchor="t" bIns="45700" lIns="91425" spcFirstLastPara="1" rIns="91425" wrap="square" tIns="1080000">
            <a:noAutofit/>
          </a:bodyPr>
          <a:lstStyle/>
          <a:p>
            <a:pPr indent="-205049" lvl="0" marL="410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baseline="30000" i="0" sz="21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14606794" y="5130224"/>
            <a:ext cx="4388896" cy="4093292"/>
          </a:xfrm>
          <a:prstGeom prst="roundRect">
            <a:avLst>
              <a:gd fmla="val 2952" name="adj"/>
            </a:avLst>
          </a:prstGeom>
          <a:solidFill>
            <a:schemeClr val="lt2"/>
          </a:solidFill>
          <a:ln>
            <a:noFill/>
          </a:ln>
          <a:effectLst>
            <a:outerShdw blurRad="25400" rotWithShape="0" algn="t" dir="5400000" dist="12700">
              <a:srgbClr val="000000">
                <a:alpha val="18823"/>
              </a:srgbClr>
            </a:outerShdw>
          </a:effectLst>
        </p:spPr>
        <p:txBody>
          <a:bodyPr anchorCtr="0" anchor="t" bIns="45700" lIns="91425" spcFirstLastPara="1" rIns="91425" wrap="square" tIns="1080000">
            <a:noAutofit/>
          </a:bodyPr>
          <a:lstStyle/>
          <a:p>
            <a:pPr indent="-205049" lvl="0" marL="410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baseline="30000" i="0" sz="21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5393272" y="873064"/>
            <a:ext cx="4388896" cy="4093292"/>
          </a:xfrm>
          <a:prstGeom prst="roundRect">
            <a:avLst>
              <a:gd fmla="val 2952" name="adj"/>
            </a:avLst>
          </a:prstGeom>
          <a:solidFill>
            <a:schemeClr val="lt2"/>
          </a:solidFill>
          <a:ln>
            <a:noFill/>
          </a:ln>
          <a:effectLst>
            <a:outerShdw blurRad="25400" rotWithShape="0" algn="t" dir="5400000" dist="12700">
              <a:srgbClr val="000000">
                <a:alpha val="18823"/>
              </a:srgbClr>
            </a:outerShdw>
          </a:effectLst>
        </p:spPr>
        <p:txBody>
          <a:bodyPr anchorCtr="0" anchor="t" bIns="45700" lIns="91425" spcFirstLastPara="1" rIns="91425" wrap="square" tIns="1080000">
            <a:noAutofit/>
          </a:bodyPr>
          <a:lstStyle/>
          <a:p>
            <a:pPr indent="-205049" lvl="0" marL="410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baseline="30000" i="0" sz="21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5383282" y="5130224"/>
            <a:ext cx="4388896" cy="4093292"/>
          </a:xfrm>
          <a:prstGeom prst="roundRect">
            <a:avLst>
              <a:gd fmla="val 2952" name="adj"/>
            </a:avLst>
          </a:prstGeom>
          <a:solidFill>
            <a:schemeClr val="lt2"/>
          </a:solidFill>
          <a:ln>
            <a:noFill/>
          </a:ln>
          <a:effectLst>
            <a:outerShdw blurRad="25400" rotWithShape="0" algn="t" dir="5400000" dist="12700">
              <a:srgbClr val="000000">
                <a:alpha val="18823"/>
              </a:srgbClr>
            </a:outerShdw>
          </a:effectLst>
        </p:spPr>
        <p:txBody>
          <a:bodyPr anchorCtr="0" anchor="t" bIns="45700" lIns="91425" spcFirstLastPara="1" rIns="91425" wrap="square" tIns="1080000">
            <a:noAutofit/>
          </a:bodyPr>
          <a:lstStyle/>
          <a:p>
            <a:pPr indent="-205049" lvl="0" marL="410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baseline="30000" i="0" sz="21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3" name="Google Shape;103;p4"/>
          <p:cNvGrpSpPr/>
          <p:nvPr/>
        </p:nvGrpSpPr>
        <p:grpSpPr>
          <a:xfrm>
            <a:off x="5393275" y="871034"/>
            <a:ext cx="4388894" cy="790736"/>
            <a:chOff x="7303396" y="654236"/>
            <a:chExt cx="2194447" cy="395368"/>
          </a:xfrm>
        </p:grpSpPr>
        <p:cxnSp>
          <p:nvCxnSpPr>
            <p:cNvPr id="104" name="Google Shape;104;p4"/>
            <p:cNvCxnSpPr/>
            <p:nvPr/>
          </p:nvCxnSpPr>
          <p:spPr>
            <a:xfrm>
              <a:off x="7303397" y="1049418"/>
              <a:ext cx="2194446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1882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5" name="Google Shape;105;p4"/>
            <p:cNvSpPr/>
            <p:nvPr/>
          </p:nvSpPr>
          <p:spPr>
            <a:xfrm>
              <a:off x="7303396" y="654236"/>
              <a:ext cx="2194447" cy="395368"/>
            </a:xfrm>
            <a:prstGeom prst="round2SameRect">
              <a:avLst>
                <a:gd fmla="val 16666" name="adj1"/>
                <a:gd fmla="val 0" name="adj2"/>
              </a:avLst>
            </a:prstGeom>
            <a:solidFill>
              <a:srgbClr val="D2D8E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4"/>
          <p:cNvSpPr/>
          <p:nvPr/>
        </p:nvSpPr>
        <p:spPr>
          <a:xfrm>
            <a:off x="9995038" y="861054"/>
            <a:ext cx="4388896" cy="8432840"/>
          </a:xfrm>
          <a:prstGeom prst="roundRect">
            <a:avLst>
              <a:gd fmla="val 2952" name="adj"/>
            </a:avLst>
          </a:prstGeom>
          <a:solidFill>
            <a:schemeClr val="lt2"/>
          </a:solidFill>
          <a:ln>
            <a:noFill/>
          </a:ln>
          <a:effectLst>
            <a:outerShdw blurRad="25400" rotWithShape="0" algn="t" dir="5400000" dist="12700">
              <a:srgbClr val="000000">
                <a:alpha val="18823"/>
              </a:srgbClr>
            </a:outerShdw>
          </a:effectLst>
        </p:spPr>
        <p:txBody>
          <a:bodyPr anchorCtr="0" anchor="t" bIns="45700" lIns="91425" spcFirstLastPara="1" rIns="91425" wrap="square" tIns="1080000">
            <a:noAutofit/>
          </a:bodyPr>
          <a:lstStyle/>
          <a:p>
            <a:pPr indent="-205049" lvl="0" marL="410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baseline="30000" i="0" sz="21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7" name="Google Shape;107;p4"/>
          <p:cNvGrpSpPr/>
          <p:nvPr/>
        </p:nvGrpSpPr>
        <p:grpSpPr>
          <a:xfrm>
            <a:off x="9995039" y="860036"/>
            <a:ext cx="4388894" cy="790736"/>
            <a:chOff x="7303396" y="654236"/>
            <a:chExt cx="2194447" cy="395368"/>
          </a:xfrm>
        </p:grpSpPr>
        <p:cxnSp>
          <p:nvCxnSpPr>
            <p:cNvPr id="108" name="Google Shape;108;p4"/>
            <p:cNvCxnSpPr/>
            <p:nvPr/>
          </p:nvCxnSpPr>
          <p:spPr>
            <a:xfrm>
              <a:off x="7303397" y="1049418"/>
              <a:ext cx="2194446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1882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9" name="Google Shape;109;p4"/>
            <p:cNvSpPr/>
            <p:nvPr/>
          </p:nvSpPr>
          <p:spPr>
            <a:xfrm>
              <a:off x="7303396" y="654236"/>
              <a:ext cx="2194447" cy="395368"/>
            </a:xfrm>
            <a:prstGeom prst="round2SameRect">
              <a:avLst>
                <a:gd fmla="val 16666" name="adj1"/>
                <a:gd fmla="val 0" name="adj2"/>
              </a:avLst>
            </a:prstGeom>
            <a:solidFill>
              <a:srgbClr val="D2D8E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4"/>
          <p:cNvSpPr/>
          <p:nvPr/>
        </p:nvSpPr>
        <p:spPr>
          <a:xfrm>
            <a:off x="775726" y="882869"/>
            <a:ext cx="4388896" cy="8340642"/>
          </a:xfrm>
          <a:prstGeom prst="roundRect">
            <a:avLst>
              <a:gd fmla="val 2952" name="adj"/>
            </a:avLst>
          </a:prstGeom>
          <a:solidFill>
            <a:schemeClr val="lt2"/>
          </a:solidFill>
          <a:ln>
            <a:noFill/>
          </a:ln>
          <a:effectLst>
            <a:outerShdw blurRad="25400" rotWithShape="0" algn="t" dir="5400000" dist="12700">
              <a:srgbClr val="000000">
                <a:alpha val="18823"/>
              </a:srgbClr>
            </a:outerShdw>
          </a:effectLst>
        </p:spPr>
        <p:txBody>
          <a:bodyPr anchorCtr="0" anchor="t" bIns="45700" lIns="91425" spcFirstLastPara="1" rIns="91425" wrap="square" tIns="1080000">
            <a:noAutofit/>
          </a:bodyPr>
          <a:lstStyle/>
          <a:p>
            <a:pPr indent="-205049" lvl="0" marL="410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baseline="30000" i="0" sz="21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19218552" y="882869"/>
            <a:ext cx="4388896" cy="8340642"/>
          </a:xfrm>
          <a:prstGeom prst="roundRect">
            <a:avLst>
              <a:gd fmla="val 2952" name="adj"/>
            </a:avLst>
          </a:prstGeom>
          <a:solidFill>
            <a:schemeClr val="lt2"/>
          </a:solidFill>
          <a:ln>
            <a:noFill/>
          </a:ln>
          <a:effectLst>
            <a:outerShdw blurRad="25400" rotWithShape="0" algn="t" dir="5400000" dist="12700">
              <a:srgbClr val="000000">
                <a:alpha val="18823"/>
              </a:srgbClr>
            </a:outerShdw>
          </a:effectLst>
        </p:spPr>
        <p:txBody>
          <a:bodyPr anchorCtr="0" anchor="t" bIns="45700" lIns="91425" spcFirstLastPara="1" rIns="91425" wrap="square" tIns="1080000">
            <a:noAutofit/>
          </a:bodyPr>
          <a:lstStyle/>
          <a:p>
            <a:pPr indent="-205049" lvl="0" marL="410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baseline="30000" i="0" sz="21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2" name="Google Shape;112;p4"/>
          <p:cNvGrpSpPr/>
          <p:nvPr/>
        </p:nvGrpSpPr>
        <p:grpSpPr>
          <a:xfrm>
            <a:off x="14606793" y="863357"/>
            <a:ext cx="4388894" cy="796714"/>
            <a:chOff x="7303396" y="654236"/>
            <a:chExt cx="2194447" cy="398357"/>
          </a:xfrm>
        </p:grpSpPr>
        <p:cxnSp>
          <p:nvCxnSpPr>
            <p:cNvPr id="113" name="Google Shape;113;p4"/>
            <p:cNvCxnSpPr/>
            <p:nvPr/>
          </p:nvCxnSpPr>
          <p:spPr>
            <a:xfrm>
              <a:off x="7303397" y="1052593"/>
              <a:ext cx="2194446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1882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4" name="Google Shape;114;p4"/>
            <p:cNvSpPr/>
            <p:nvPr/>
          </p:nvSpPr>
          <p:spPr>
            <a:xfrm>
              <a:off x="7303396" y="654236"/>
              <a:ext cx="2194447" cy="395368"/>
            </a:xfrm>
            <a:prstGeom prst="round2SameRect">
              <a:avLst>
                <a:gd fmla="val 16666" name="adj1"/>
                <a:gd fmla="val 0" name="adj2"/>
              </a:avLst>
            </a:prstGeom>
            <a:solidFill>
              <a:srgbClr val="D2D8E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4"/>
          <p:cNvGrpSpPr/>
          <p:nvPr/>
        </p:nvGrpSpPr>
        <p:grpSpPr>
          <a:xfrm>
            <a:off x="775729" y="873062"/>
            <a:ext cx="4388894" cy="790736"/>
            <a:chOff x="7303396" y="654236"/>
            <a:chExt cx="2194447" cy="395368"/>
          </a:xfrm>
        </p:grpSpPr>
        <p:cxnSp>
          <p:nvCxnSpPr>
            <p:cNvPr id="116" name="Google Shape;116;p4"/>
            <p:cNvCxnSpPr/>
            <p:nvPr/>
          </p:nvCxnSpPr>
          <p:spPr>
            <a:xfrm>
              <a:off x="7303397" y="1049418"/>
              <a:ext cx="2194446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1882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7" name="Google Shape;117;p4">
              <a:hlinkClick action="ppaction://hlinksldjump" r:id="rId2"/>
            </p:cNvPr>
            <p:cNvSpPr/>
            <p:nvPr/>
          </p:nvSpPr>
          <p:spPr>
            <a:xfrm>
              <a:off x="7303396" y="654236"/>
              <a:ext cx="2194447" cy="395368"/>
            </a:xfrm>
            <a:prstGeom prst="round2SameRect">
              <a:avLst>
                <a:gd fmla="val 16666" name="adj1"/>
                <a:gd fmla="val 0" name="adj2"/>
              </a:avLst>
            </a:prstGeom>
            <a:solidFill>
              <a:srgbClr val="D2D8E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4"/>
          <p:cNvGrpSpPr/>
          <p:nvPr/>
        </p:nvGrpSpPr>
        <p:grpSpPr>
          <a:xfrm>
            <a:off x="19218549" y="876292"/>
            <a:ext cx="4388894" cy="790736"/>
            <a:chOff x="7303396" y="654236"/>
            <a:chExt cx="2194447" cy="395368"/>
          </a:xfrm>
        </p:grpSpPr>
        <p:cxnSp>
          <p:nvCxnSpPr>
            <p:cNvPr id="119" name="Google Shape;119;p4"/>
            <p:cNvCxnSpPr/>
            <p:nvPr/>
          </p:nvCxnSpPr>
          <p:spPr>
            <a:xfrm>
              <a:off x="7303397" y="1045820"/>
              <a:ext cx="2194446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1882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0" name="Google Shape;120;p4"/>
            <p:cNvSpPr/>
            <p:nvPr/>
          </p:nvSpPr>
          <p:spPr>
            <a:xfrm>
              <a:off x="7303396" y="654236"/>
              <a:ext cx="2194447" cy="395368"/>
            </a:xfrm>
            <a:prstGeom prst="round2SameRect">
              <a:avLst>
                <a:gd fmla="val 16666" name="adj1"/>
                <a:gd fmla="val 0" name="adj2"/>
              </a:avLst>
            </a:prstGeom>
            <a:solidFill>
              <a:srgbClr val="D2D8E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" name="Google Shape;121;p4"/>
          <p:cNvGrpSpPr/>
          <p:nvPr/>
        </p:nvGrpSpPr>
        <p:grpSpPr>
          <a:xfrm>
            <a:off x="5386925" y="5134524"/>
            <a:ext cx="4388894" cy="790736"/>
            <a:chOff x="7303396" y="654236"/>
            <a:chExt cx="2194447" cy="395368"/>
          </a:xfrm>
        </p:grpSpPr>
        <p:cxnSp>
          <p:nvCxnSpPr>
            <p:cNvPr id="122" name="Google Shape;122;p4"/>
            <p:cNvCxnSpPr/>
            <p:nvPr/>
          </p:nvCxnSpPr>
          <p:spPr>
            <a:xfrm>
              <a:off x="7303397" y="1049418"/>
              <a:ext cx="2194446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1882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3" name="Google Shape;123;p4"/>
            <p:cNvSpPr/>
            <p:nvPr/>
          </p:nvSpPr>
          <p:spPr>
            <a:xfrm>
              <a:off x="7303396" y="654236"/>
              <a:ext cx="2194447" cy="395368"/>
            </a:xfrm>
            <a:prstGeom prst="round2SameRect">
              <a:avLst>
                <a:gd fmla="val 16666" name="adj1"/>
                <a:gd fmla="val 0" name="adj2"/>
              </a:avLst>
            </a:prstGeom>
            <a:solidFill>
              <a:srgbClr val="D2D8E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4"/>
          <p:cNvGrpSpPr/>
          <p:nvPr/>
        </p:nvGrpSpPr>
        <p:grpSpPr>
          <a:xfrm>
            <a:off x="14606793" y="5121149"/>
            <a:ext cx="4388894" cy="796714"/>
            <a:chOff x="7303396" y="654236"/>
            <a:chExt cx="2194447" cy="398357"/>
          </a:xfrm>
        </p:grpSpPr>
        <p:cxnSp>
          <p:nvCxnSpPr>
            <p:cNvPr id="125" name="Google Shape;125;p4"/>
            <p:cNvCxnSpPr/>
            <p:nvPr/>
          </p:nvCxnSpPr>
          <p:spPr>
            <a:xfrm>
              <a:off x="7303397" y="1052593"/>
              <a:ext cx="2194446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1882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6" name="Google Shape;126;p4"/>
            <p:cNvSpPr/>
            <p:nvPr/>
          </p:nvSpPr>
          <p:spPr>
            <a:xfrm>
              <a:off x="7303396" y="654236"/>
              <a:ext cx="2194447" cy="395368"/>
            </a:xfrm>
            <a:prstGeom prst="round2SameRect">
              <a:avLst>
                <a:gd fmla="val 16666" name="adj1"/>
                <a:gd fmla="val 0" name="adj2"/>
              </a:avLst>
            </a:prstGeom>
            <a:solidFill>
              <a:srgbClr val="D2D8E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4"/>
          <p:cNvSpPr/>
          <p:nvPr/>
        </p:nvSpPr>
        <p:spPr>
          <a:xfrm>
            <a:off x="771524" y="9397359"/>
            <a:ext cx="11287328" cy="3677506"/>
          </a:xfrm>
          <a:prstGeom prst="roundRect">
            <a:avLst>
              <a:gd fmla="val 6100" name="adj"/>
            </a:avLst>
          </a:prstGeom>
          <a:solidFill>
            <a:schemeClr val="lt2"/>
          </a:solidFill>
          <a:ln>
            <a:noFill/>
          </a:ln>
          <a:effectLst>
            <a:outerShdw blurRad="25400" rotWithShape="0" algn="t" dir="5400000" dist="12700">
              <a:srgbClr val="000000">
                <a:alpha val="18823"/>
              </a:srgbClr>
            </a:outerShdw>
          </a:effectLst>
        </p:spPr>
        <p:txBody>
          <a:bodyPr anchorCtr="0" anchor="t" bIns="45700" lIns="91425" spcFirstLastPara="1" rIns="91425" wrap="square" tIns="1080000">
            <a:noAutofit/>
          </a:bodyPr>
          <a:lstStyle/>
          <a:p>
            <a:pPr indent="-205049" lvl="0" marL="410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baseline="30000" i="0" sz="21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8" name="Google Shape;128;p4"/>
          <p:cNvGrpSpPr/>
          <p:nvPr/>
        </p:nvGrpSpPr>
        <p:grpSpPr>
          <a:xfrm>
            <a:off x="771524" y="9398483"/>
            <a:ext cx="11287328" cy="716478"/>
            <a:chOff x="7303396" y="654237"/>
            <a:chExt cx="2194447" cy="398356"/>
          </a:xfrm>
        </p:grpSpPr>
        <p:cxnSp>
          <p:nvCxnSpPr>
            <p:cNvPr id="129" name="Google Shape;129;p4"/>
            <p:cNvCxnSpPr/>
            <p:nvPr/>
          </p:nvCxnSpPr>
          <p:spPr>
            <a:xfrm>
              <a:off x="7303397" y="1052593"/>
              <a:ext cx="2194446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1882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0" name="Google Shape;130;p4"/>
            <p:cNvSpPr/>
            <p:nvPr/>
          </p:nvSpPr>
          <p:spPr>
            <a:xfrm>
              <a:off x="7303396" y="654237"/>
              <a:ext cx="2194447" cy="395369"/>
            </a:xfrm>
            <a:prstGeom prst="round2SameRect">
              <a:avLst>
                <a:gd fmla="val 16666" name="adj1"/>
                <a:gd fmla="val 0" name="adj2"/>
              </a:avLst>
            </a:prstGeom>
            <a:solidFill>
              <a:srgbClr val="D2D8E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4"/>
          <p:cNvSpPr/>
          <p:nvPr>
            <p:ph idx="1" type="body"/>
          </p:nvPr>
        </p:nvSpPr>
        <p:spPr>
          <a:xfrm>
            <a:off x="771525" y="1945846"/>
            <a:ext cx="4388894" cy="7039108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rmAutofit/>
          </a:bodyPr>
          <a:lstStyle>
            <a:lvl1pPr indent="-385064" lvl="0" marL="457200" marR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64"/>
              <a:buFont typeface="Inter"/>
              <a:buChar char="⎪"/>
              <a:defRPr b="0" baseline="30000" i="0" sz="2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4047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48"/>
              <a:buFont typeface="NTR"/>
              <a:buChar char="⁃"/>
              <a:defRPr b="0" baseline="3000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4"/>
          <p:cNvSpPr txBox="1"/>
          <p:nvPr/>
        </p:nvSpPr>
        <p:spPr>
          <a:xfrm>
            <a:off x="897573" y="1041001"/>
            <a:ext cx="20108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Key Partners</a:t>
            </a:r>
            <a:endParaRPr/>
          </a:p>
        </p:txBody>
      </p:sp>
      <p:sp>
        <p:nvSpPr>
          <p:cNvPr id="133" name="Google Shape;133;p4"/>
          <p:cNvSpPr/>
          <p:nvPr>
            <p:ph idx="2" type="body"/>
          </p:nvPr>
        </p:nvSpPr>
        <p:spPr>
          <a:xfrm>
            <a:off x="9999279" y="1941543"/>
            <a:ext cx="4388894" cy="704341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rmAutofit/>
          </a:bodyPr>
          <a:lstStyle>
            <a:lvl1pPr indent="-385064" lvl="0" marL="457200" marR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64"/>
              <a:buFont typeface="Inter"/>
              <a:buChar char="⎪"/>
              <a:defRPr b="0" baseline="30000" i="0" sz="2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4047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48"/>
              <a:buFont typeface="NTR"/>
              <a:buChar char="⁃"/>
              <a:defRPr b="0" baseline="3000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4"/>
          <p:cNvSpPr txBox="1"/>
          <p:nvPr/>
        </p:nvSpPr>
        <p:spPr>
          <a:xfrm>
            <a:off x="10174095" y="1041001"/>
            <a:ext cx="29509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3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Value Proposition</a:t>
            </a:r>
            <a:endParaRPr/>
          </a:p>
        </p:txBody>
      </p:sp>
      <p:sp>
        <p:nvSpPr>
          <p:cNvPr id="135" name="Google Shape;135;p4"/>
          <p:cNvSpPr/>
          <p:nvPr>
            <p:ph idx="3" type="body"/>
          </p:nvPr>
        </p:nvSpPr>
        <p:spPr>
          <a:xfrm>
            <a:off x="19218551" y="1938319"/>
            <a:ext cx="4388894" cy="7046634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rmAutofit/>
          </a:bodyPr>
          <a:lstStyle>
            <a:lvl1pPr indent="-385064" lvl="0" marL="457200" marR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464"/>
              <a:buFont typeface="Inter"/>
              <a:buChar char="⎪"/>
              <a:defRPr b="0" baseline="30000" i="0" sz="2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4047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48"/>
              <a:buFont typeface="NTR"/>
              <a:buChar char="⁃"/>
              <a:defRPr b="0" baseline="3000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4"/>
          <p:cNvSpPr txBox="1"/>
          <p:nvPr/>
        </p:nvSpPr>
        <p:spPr>
          <a:xfrm>
            <a:off x="19344599" y="1041000"/>
            <a:ext cx="31667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Customer Segments</a:t>
            </a:r>
            <a:endParaRPr/>
          </a:p>
        </p:txBody>
      </p:sp>
      <p:sp>
        <p:nvSpPr>
          <p:cNvPr id="137" name="Google Shape;137;p4"/>
          <p:cNvSpPr/>
          <p:nvPr/>
        </p:nvSpPr>
        <p:spPr>
          <a:xfrm>
            <a:off x="12325152" y="9397359"/>
            <a:ext cx="11287328" cy="3677506"/>
          </a:xfrm>
          <a:prstGeom prst="roundRect">
            <a:avLst>
              <a:gd fmla="val 5313" name="adj"/>
            </a:avLst>
          </a:prstGeom>
          <a:solidFill>
            <a:schemeClr val="lt2"/>
          </a:solidFill>
          <a:ln>
            <a:noFill/>
          </a:ln>
          <a:effectLst>
            <a:outerShdw blurRad="25400" rotWithShape="0" algn="t" dir="5400000" dist="12700">
              <a:srgbClr val="000000">
                <a:alpha val="18823"/>
              </a:srgbClr>
            </a:outerShdw>
          </a:effectLst>
        </p:spPr>
        <p:txBody>
          <a:bodyPr anchorCtr="0" anchor="t" bIns="45700" lIns="91425" spcFirstLastPara="1" rIns="91425" wrap="square" tIns="1080000">
            <a:noAutofit/>
          </a:bodyPr>
          <a:lstStyle/>
          <a:p>
            <a:pPr indent="-205049" lvl="0" marL="410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baseline="30000" i="0" sz="21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5701221" y="1057429"/>
            <a:ext cx="20108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Key Activities</a:t>
            </a:r>
            <a:endParaRPr/>
          </a:p>
        </p:txBody>
      </p:sp>
      <p:sp>
        <p:nvSpPr>
          <p:cNvPr id="139" name="Google Shape;139;p4"/>
          <p:cNvSpPr txBox="1"/>
          <p:nvPr/>
        </p:nvSpPr>
        <p:spPr>
          <a:xfrm>
            <a:off x="14779035" y="1057429"/>
            <a:ext cx="35358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Customer Relationships</a:t>
            </a:r>
            <a:endParaRPr/>
          </a:p>
        </p:txBody>
      </p:sp>
      <p:sp>
        <p:nvSpPr>
          <p:cNvPr id="140" name="Google Shape;140;p4"/>
          <p:cNvSpPr txBox="1"/>
          <p:nvPr/>
        </p:nvSpPr>
        <p:spPr>
          <a:xfrm>
            <a:off x="5701221" y="5293415"/>
            <a:ext cx="25929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Key Resources</a:t>
            </a:r>
            <a:endParaRPr/>
          </a:p>
        </p:txBody>
      </p:sp>
      <p:sp>
        <p:nvSpPr>
          <p:cNvPr id="141" name="Google Shape;141;p4"/>
          <p:cNvSpPr txBox="1"/>
          <p:nvPr/>
        </p:nvSpPr>
        <p:spPr>
          <a:xfrm>
            <a:off x="14965551" y="5293414"/>
            <a:ext cx="20108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Channels</a:t>
            </a:r>
            <a:endParaRPr/>
          </a:p>
        </p:txBody>
      </p:sp>
      <p:sp>
        <p:nvSpPr>
          <p:cNvPr id="142" name="Google Shape;142;p4"/>
          <p:cNvSpPr/>
          <p:nvPr>
            <p:ph idx="4" type="body"/>
          </p:nvPr>
        </p:nvSpPr>
        <p:spPr>
          <a:xfrm>
            <a:off x="5394411" y="1962275"/>
            <a:ext cx="4388894" cy="2963278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rmAutofit/>
          </a:bodyPr>
          <a:lstStyle>
            <a:lvl1pPr indent="-385064" lvl="0" marL="457200" marR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64"/>
              <a:buFont typeface="Inter"/>
              <a:buChar char="⎪"/>
              <a:defRPr b="0" baseline="30000" i="0" sz="2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4047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48"/>
              <a:buFont typeface="NTR"/>
              <a:buChar char="⁃"/>
              <a:defRPr b="0" baseline="3000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4"/>
          <p:cNvSpPr/>
          <p:nvPr>
            <p:ph idx="5" type="body"/>
          </p:nvPr>
        </p:nvSpPr>
        <p:spPr>
          <a:xfrm>
            <a:off x="5394411" y="6130509"/>
            <a:ext cx="4388894" cy="2842714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rmAutofit/>
          </a:bodyPr>
          <a:lstStyle>
            <a:lvl1pPr indent="-385064" lvl="0" marL="457200" marR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64"/>
              <a:buFont typeface="Inter"/>
              <a:buChar char="⎪"/>
              <a:defRPr b="0" baseline="30000" i="0" sz="2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4047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48"/>
              <a:buFont typeface="NTR"/>
              <a:buChar char="⁃"/>
              <a:defRPr b="0" baseline="3000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4"/>
          <p:cNvSpPr/>
          <p:nvPr>
            <p:ph idx="6" type="body"/>
          </p:nvPr>
        </p:nvSpPr>
        <p:spPr>
          <a:xfrm>
            <a:off x="14620047" y="1954994"/>
            <a:ext cx="4388894" cy="297056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rmAutofit/>
          </a:bodyPr>
          <a:lstStyle>
            <a:lvl1pPr indent="-385064" lvl="0" marL="457200" marR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464"/>
              <a:buFont typeface="Inter"/>
              <a:buChar char="⎪"/>
              <a:defRPr b="0" baseline="30000" i="0" sz="2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4047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48"/>
              <a:buFont typeface="NTR"/>
              <a:buChar char="⁃"/>
              <a:defRPr b="0" baseline="3000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4"/>
          <p:cNvSpPr/>
          <p:nvPr/>
        </p:nvSpPr>
        <p:spPr>
          <a:xfrm>
            <a:off x="18266384" y="1057552"/>
            <a:ext cx="501840" cy="501836"/>
          </a:xfrm>
          <a:custGeom>
            <a:rect b="b" l="l" r="r" t="t"/>
            <a:pathLst>
              <a:path extrusionOk="0" h="436178" w="436183">
                <a:moveTo>
                  <a:pt x="162684" y="113444"/>
                </a:moveTo>
                <a:cubicBezTo>
                  <a:pt x="142635" y="113444"/>
                  <a:pt x="122586" y="121093"/>
                  <a:pt x="107289" y="136389"/>
                </a:cubicBezTo>
                <a:cubicBezTo>
                  <a:pt x="76695" y="166982"/>
                  <a:pt x="81107" y="212734"/>
                  <a:pt x="107289" y="247178"/>
                </a:cubicBezTo>
                <a:cubicBezTo>
                  <a:pt x="135018" y="283653"/>
                  <a:pt x="185645" y="343832"/>
                  <a:pt x="218079" y="343832"/>
                </a:cubicBezTo>
                <a:lnTo>
                  <a:pt x="218104" y="343832"/>
                </a:lnTo>
                <a:cubicBezTo>
                  <a:pt x="250540" y="343832"/>
                  <a:pt x="301165" y="283653"/>
                  <a:pt x="328893" y="247178"/>
                </a:cubicBezTo>
                <a:cubicBezTo>
                  <a:pt x="355077" y="212735"/>
                  <a:pt x="359486" y="166983"/>
                  <a:pt x="328893" y="136389"/>
                </a:cubicBezTo>
                <a:cubicBezTo>
                  <a:pt x="298300" y="105796"/>
                  <a:pt x="248697" y="105796"/>
                  <a:pt x="218104" y="136389"/>
                </a:cubicBezTo>
                <a:lnTo>
                  <a:pt x="218079" y="136389"/>
                </a:lnTo>
                <a:cubicBezTo>
                  <a:pt x="202782" y="121093"/>
                  <a:pt x="182733" y="113444"/>
                  <a:pt x="162684" y="113444"/>
                </a:cubicBezTo>
                <a:close/>
                <a:moveTo>
                  <a:pt x="218088" y="0"/>
                </a:moveTo>
                <a:cubicBezTo>
                  <a:pt x="338539" y="0"/>
                  <a:pt x="436183" y="97636"/>
                  <a:pt x="436183" y="218094"/>
                </a:cubicBezTo>
                <a:cubicBezTo>
                  <a:pt x="436183" y="338535"/>
                  <a:pt x="338539" y="436178"/>
                  <a:pt x="218088" y="436178"/>
                </a:cubicBezTo>
                <a:cubicBezTo>
                  <a:pt x="97643" y="436178"/>
                  <a:pt x="0" y="338535"/>
                  <a:pt x="0" y="218094"/>
                </a:cubicBezTo>
                <a:cubicBezTo>
                  <a:pt x="0" y="97635"/>
                  <a:pt x="97643" y="0"/>
                  <a:pt x="21808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4"/>
          <p:cNvGrpSpPr/>
          <p:nvPr/>
        </p:nvGrpSpPr>
        <p:grpSpPr>
          <a:xfrm>
            <a:off x="13679302" y="1094990"/>
            <a:ext cx="473154" cy="414134"/>
            <a:chOff x="6461229" y="767490"/>
            <a:chExt cx="236577" cy="207067"/>
          </a:xfrm>
        </p:grpSpPr>
        <p:sp>
          <p:nvSpPr>
            <p:cNvPr id="147" name="Google Shape;147;p4"/>
            <p:cNvSpPr/>
            <p:nvPr/>
          </p:nvSpPr>
          <p:spPr>
            <a:xfrm>
              <a:off x="6462468" y="837084"/>
              <a:ext cx="103937" cy="129030"/>
            </a:xfrm>
            <a:custGeom>
              <a:rect b="b" l="l" r="r" t="t"/>
              <a:pathLst>
                <a:path extrusionOk="0" h="129030" w="103937">
                  <a:moveTo>
                    <a:pt x="0" y="0"/>
                  </a:moveTo>
                  <a:lnTo>
                    <a:pt x="103938" y="129031"/>
                  </a:lnTo>
                  <a:lnTo>
                    <a:pt x="56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528525" y="837084"/>
              <a:ext cx="101445" cy="137473"/>
            </a:xfrm>
            <a:custGeom>
              <a:rect b="b" l="l" r="r" t="t"/>
              <a:pathLst>
                <a:path extrusionOk="0" h="137473" w="101445">
                  <a:moveTo>
                    <a:pt x="0" y="0"/>
                  </a:moveTo>
                  <a:lnTo>
                    <a:pt x="50229" y="137473"/>
                  </a:lnTo>
                  <a:lnTo>
                    <a:pt x="1014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6589946" y="837084"/>
              <a:ext cx="106617" cy="132362"/>
            </a:xfrm>
            <a:custGeom>
              <a:rect b="b" l="l" r="r" t="t"/>
              <a:pathLst>
                <a:path extrusionOk="0" h="132362" w="106617">
                  <a:moveTo>
                    <a:pt x="0" y="132362"/>
                  </a:moveTo>
                  <a:lnTo>
                    <a:pt x="106617" y="0"/>
                  </a:lnTo>
                  <a:lnTo>
                    <a:pt x="493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6588659" y="767490"/>
              <a:ext cx="67236" cy="56740"/>
            </a:xfrm>
            <a:custGeom>
              <a:rect b="b" l="l" r="r" t="t"/>
              <a:pathLst>
                <a:path extrusionOk="0" h="56740" w="67236">
                  <a:moveTo>
                    <a:pt x="67236" y="0"/>
                  </a:moveTo>
                  <a:lnTo>
                    <a:pt x="0" y="0"/>
                  </a:lnTo>
                  <a:lnTo>
                    <a:pt x="46101" y="567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6532114" y="770044"/>
              <a:ext cx="94808" cy="58341"/>
            </a:xfrm>
            <a:custGeom>
              <a:rect b="b" l="l" r="r" t="t"/>
              <a:pathLst>
                <a:path extrusionOk="0" h="58341" w="94808">
                  <a:moveTo>
                    <a:pt x="94808" y="58341"/>
                  </a:moveTo>
                  <a:lnTo>
                    <a:pt x="47402" y="0"/>
                  </a:lnTo>
                  <a:lnTo>
                    <a:pt x="0" y="58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6503093" y="767490"/>
              <a:ext cx="67283" cy="57123"/>
            </a:xfrm>
            <a:custGeom>
              <a:rect b="b" l="l" r="r" t="t"/>
              <a:pathLst>
                <a:path extrusionOk="0" h="57123" w="67283">
                  <a:moveTo>
                    <a:pt x="67284" y="0"/>
                  </a:moveTo>
                  <a:lnTo>
                    <a:pt x="0" y="0"/>
                  </a:lnTo>
                  <a:lnTo>
                    <a:pt x="20874" y="571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6461229" y="772997"/>
              <a:ext cx="54852" cy="55387"/>
            </a:xfrm>
            <a:custGeom>
              <a:rect b="b" l="l" r="r" t="t"/>
              <a:pathLst>
                <a:path extrusionOk="0" h="55387" w="54852">
                  <a:moveTo>
                    <a:pt x="34618" y="0"/>
                  </a:moveTo>
                  <a:lnTo>
                    <a:pt x="0" y="55388"/>
                  </a:lnTo>
                  <a:lnTo>
                    <a:pt x="54853" y="5538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6642493" y="772940"/>
              <a:ext cx="55313" cy="55444"/>
            </a:xfrm>
            <a:custGeom>
              <a:rect b="b" l="l" r="r" t="t"/>
              <a:pathLst>
                <a:path extrusionOk="0" h="55444" w="55313">
                  <a:moveTo>
                    <a:pt x="55314" y="55444"/>
                  </a:moveTo>
                  <a:lnTo>
                    <a:pt x="20661" y="0"/>
                  </a:lnTo>
                  <a:lnTo>
                    <a:pt x="0" y="554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5" name="Google Shape;15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04467" y="1076165"/>
            <a:ext cx="431606" cy="4316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Google Shape;156;p4"/>
          <p:cNvGrpSpPr/>
          <p:nvPr/>
        </p:nvGrpSpPr>
        <p:grpSpPr>
          <a:xfrm flipH="1" rot="10800000">
            <a:off x="4493119" y="1076165"/>
            <a:ext cx="431612" cy="431678"/>
            <a:chOff x="2246179" y="770535"/>
            <a:chExt cx="216186" cy="216219"/>
          </a:xfrm>
        </p:grpSpPr>
        <p:sp>
          <p:nvSpPr>
            <p:cNvPr id="157" name="Google Shape;157;p4"/>
            <p:cNvSpPr/>
            <p:nvPr/>
          </p:nvSpPr>
          <p:spPr>
            <a:xfrm>
              <a:off x="2246179" y="840039"/>
              <a:ext cx="136119" cy="146715"/>
            </a:xfrm>
            <a:custGeom>
              <a:rect b="b" l="l" r="r" t="t"/>
              <a:pathLst>
                <a:path extrusionOk="0" h="146715" w="136119">
                  <a:moveTo>
                    <a:pt x="131910" y="14773"/>
                  </a:moveTo>
                  <a:cubicBezTo>
                    <a:pt x="129349" y="12196"/>
                    <a:pt x="126509" y="9912"/>
                    <a:pt x="123443" y="7963"/>
                  </a:cubicBezTo>
                  <a:cubicBezTo>
                    <a:pt x="115323" y="2763"/>
                    <a:pt x="105883" y="0"/>
                    <a:pt x="96240" y="0"/>
                  </a:cubicBezTo>
                  <a:cubicBezTo>
                    <a:pt x="82857" y="-25"/>
                    <a:pt x="70017" y="5293"/>
                    <a:pt x="60570" y="14773"/>
                  </a:cubicBezTo>
                  <a:lnTo>
                    <a:pt x="14740" y="60639"/>
                  </a:lnTo>
                  <a:cubicBezTo>
                    <a:pt x="5309" y="70088"/>
                    <a:pt x="8" y="82890"/>
                    <a:pt x="0" y="96240"/>
                  </a:cubicBezTo>
                  <a:cubicBezTo>
                    <a:pt x="-18" y="124099"/>
                    <a:pt x="22551" y="146697"/>
                    <a:pt x="50410" y="146715"/>
                  </a:cubicBezTo>
                  <a:cubicBezTo>
                    <a:pt x="63773" y="146761"/>
                    <a:pt x="76600" y="141469"/>
                    <a:pt x="86044" y="132014"/>
                  </a:cubicBezTo>
                  <a:lnTo>
                    <a:pt x="123876" y="94183"/>
                  </a:lnTo>
                  <a:cubicBezTo>
                    <a:pt x="124563" y="93501"/>
                    <a:pt x="124947" y="92572"/>
                    <a:pt x="124941" y="91604"/>
                  </a:cubicBezTo>
                  <a:cubicBezTo>
                    <a:pt x="124930" y="89614"/>
                    <a:pt x="123307" y="88010"/>
                    <a:pt x="121317" y="88022"/>
                  </a:cubicBezTo>
                  <a:lnTo>
                    <a:pt x="119876" y="88022"/>
                  </a:lnTo>
                  <a:cubicBezTo>
                    <a:pt x="111972" y="88050"/>
                    <a:pt x="104138" y="86532"/>
                    <a:pt x="96817" y="83554"/>
                  </a:cubicBezTo>
                  <a:cubicBezTo>
                    <a:pt x="95468" y="82999"/>
                    <a:pt x="93918" y="83312"/>
                    <a:pt x="92890" y="84347"/>
                  </a:cubicBezTo>
                  <a:lnTo>
                    <a:pt x="65687" y="111585"/>
                  </a:lnTo>
                  <a:cubicBezTo>
                    <a:pt x="57240" y="120032"/>
                    <a:pt x="43544" y="120032"/>
                    <a:pt x="35097" y="111585"/>
                  </a:cubicBezTo>
                  <a:cubicBezTo>
                    <a:pt x="26650" y="103138"/>
                    <a:pt x="26650" y="89443"/>
                    <a:pt x="35097" y="80996"/>
                  </a:cubicBezTo>
                  <a:lnTo>
                    <a:pt x="81108" y="35021"/>
                  </a:lnTo>
                  <a:cubicBezTo>
                    <a:pt x="89548" y="26592"/>
                    <a:pt x="103221" y="26592"/>
                    <a:pt x="111662" y="35021"/>
                  </a:cubicBezTo>
                  <a:cubicBezTo>
                    <a:pt x="117350" y="40375"/>
                    <a:pt x="126223" y="40375"/>
                    <a:pt x="131911" y="35021"/>
                  </a:cubicBezTo>
                  <a:cubicBezTo>
                    <a:pt x="134358" y="32572"/>
                    <a:pt x="135841" y="29323"/>
                    <a:pt x="136090" y="25870"/>
                  </a:cubicBezTo>
                  <a:cubicBezTo>
                    <a:pt x="136353" y="21742"/>
                    <a:pt x="134831" y="17700"/>
                    <a:pt x="131910" y="147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2326175" y="770535"/>
              <a:ext cx="136190" cy="146717"/>
            </a:xfrm>
            <a:custGeom>
              <a:rect b="b" l="l" r="r" t="t"/>
              <a:pathLst>
                <a:path extrusionOk="0" h="146717" w="136190">
                  <a:moveTo>
                    <a:pt x="121416" y="14775"/>
                  </a:moveTo>
                  <a:cubicBezTo>
                    <a:pt x="101716" y="-4925"/>
                    <a:pt x="69776" y="-4925"/>
                    <a:pt x="50076" y="14775"/>
                  </a:cubicBezTo>
                  <a:lnTo>
                    <a:pt x="12280" y="52534"/>
                  </a:lnTo>
                  <a:cubicBezTo>
                    <a:pt x="11242" y="53577"/>
                    <a:pt x="10943" y="55146"/>
                    <a:pt x="11524" y="56498"/>
                  </a:cubicBezTo>
                  <a:cubicBezTo>
                    <a:pt x="12097" y="57854"/>
                    <a:pt x="13438" y="58724"/>
                    <a:pt x="14910" y="58696"/>
                  </a:cubicBezTo>
                  <a:lnTo>
                    <a:pt x="16243" y="58696"/>
                  </a:lnTo>
                  <a:cubicBezTo>
                    <a:pt x="24138" y="58681"/>
                    <a:pt x="31959" y="60211"/>
                    <a:pt x="39267" y="63199"/>
                  </a:cubicBezTo>
                  <a:cubicBezTo>
                    <a:pt x="40616" y="63755"/>
                    <a:pt x="42166" y="63441"/>
                    <a:pt x="43194" y="62407"/>
                  </a:cubicBezTo>
                  <a:lnTo>
                    <a:pt x="70324" y="35312"/>
                  </a:lnTo>
                  <a:cubicBezTo>
                    <a:pt x="78772" y="26865"/>
                    <a:pt x="92467" y="26865"/>
                    <a:pt x="100914" y="35312"/>
                  </a:cubicBezTo>
                  <a:cubicBezTo>
                    <a:pt x="109361" y="43759"/>
                    <a:pt x="109361" y="57455"/>
                    <a:pt x="100914" y="65902"/>
                  </a:cubicBezTo>
                  <a:lnTo>
                    <a:pt x="67118" y="99662"/>
                  </a:lnTo>
                  <a:lnTo>
                    <a:pt x="66829" y="99986"/>
                  </a:lnTo>
                  <a:lnTo>
                    <a:pt x="55011" y="111732"/>
                  </a:lnTo>
                  <a:cubicBezTo>
                    <a:pt x="46571" y="120162"/>
                    <a:pt x="32898" y="120162"/>
                    <a:pt x="24458" y="111732"/>
                  </a:cubicBezTo>
                  <a:cubicBezTo>
                    <a:pt x="18770" y="106379"/>
                    <a:pt x="9897" y="106379"/>
                    <a:pt x="4209" y="111732"/>
                  </a:cubicBezTo>
                  <a:cubicBezTo>
                    <a:pt x="1746" y="114200"/>
                    <a:pt x="261" y="117477"/>
                    <a:pt x="29" y="120956"/>
                  </a:cubicBezTo>
                  <a:cubicBezTo>
                    <a:pt x="-234" y="125083"/>
                    <a:pt x="1288" y="129125"/>
                    <a:pt x="4209" y="132053"/>
                  </a:cubicBezTo>
                  <a:cubicBezTo>
                    <a:pt x="8379" y="136241"/>
                    <a:pt x="13259" y="139657"/>
                    <a:pt x="18621" y="142141"/>
                  </a:cubicBezTo>
                  <a:cubicBezTo>
                    <a:pt x="19378" y="142502"/>
                    <a:pt x="20134" y="142790"/>
                    <a:pt x="20891" y="143114"/>
                  </a:cubicBezTo>
                  <a:cubicBezTo>
                    <a:pt x="21647" y="143439"/>
                    <a:pt x="22440" y="143691"/>
                    <a:pt x="23197" y="143979"/>
                  </a:cubicBezTo>
                  <a:cubicBezTo>
                    <a:pt x="23953" y="144267"/>
                    <a:pt x="24746" y="144519"/>
                    <a:pt x="25502" y="144736"/>
                  </a:cubicBezTo>
                  <a:lnTo>
                    <a:pt x="27628" y="145312"/>
                  </a:lnTo>
                  <a:cubicBezTo>
                    <a:pt x="29069" y="145672"/>
                    <a:pt x="30511" y="145961"/>
                    <a:pt x="31988" y="146213"/>
                  </a:cubicBezTo>
                  <a:cubicBezTo>
                    <a:pt x="33767" y="146477"/>
                    <a:pt x="35559" y="146645"/>
                    <a:pt x="37356" y="146717"/>
                  </a:cubicBezTo>
                  <a:lnTo>
                    <a:pt x="39878" y="146717"/>
                  </a:lnTo>
                  <a:lnTo>
                    <a:pt x="40095" y="146717"/>
                  </a:lnTo>
                  <a:lnTo>
                    <a:pt x="42256" y="146465"/>
                  </a:lnTo>
                  <a:cubicBezTo>
                    <a:pt x="43049" y="146429"/>
                    <a:pt x="43878" y="146249"/>
                    <a:pt x="44815" y="146249"/>
                  </a:cubicBezTo>
                  <a:lnTo>
                    <a:pt x="46040" y="146249"/>
                  </a:lnTo>
                  <a:lnTo>
                    <a:pt x="48526" y="145889"/>
                  </a:lnTo>
                  <a:lnTo>
                    <a:pt x="49679" y="145673"/>
                  </a:lnTo>
                  <a:lnTo>
                    <a:pt x="51768" y="145240"/>
                  </a:lnTo>
                  <a:lnTo>
                    <a:pt x="52165" y="145240"/>
                  </a:lnTo>
                  <a:cubicBezTo>
                    <a:pt x="61015" y="143017"/>
                    <a:pt x="69097" y="138435"/>
                    <a:pt x="75548" y="131981"/>
                  </a:cubicBezTo>
                  <a:lnTo>
                    <a:pt x="121415" y="86115"/>
                  </a:lnTo>
                  <a:cubicBezTo>
                    <a:pt x="141116" y="66415"/>
                    <a:pt x="141116" y="34475"/>
                    <a:pt x="121416" y="147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" name="Google Shape;159;p4"/>
          <p:cNvGrpSpPr/>
          <p:nvPr/>
        </p:nvGrpSpPr>
        <p:grpSpPr>
          <a:xfrm>
            <a:off x="22898989" y="1037995"/>
            <a:ext cx="433288" cy="504468"/>
            <a:chOff x="11449494" y="738992"/>
            <a:chExt cx="216644" cy="252234"/>
          </a:xfrm>
        </p:grpSpPr>
        <p:sp>
          <p:nvSpPr>
            <p:cNvPr id="160" name="Google Shape;160;p4"/>
            <p:cNvSpPr/>
            <p:nvPr/>
          </p:nvSpPr>
          <p:spPr>
            <a:xfrm>
              <a:off x="11499497" y="738992"/>
              <a:ext cx="116637" cy="142254"/>
            </a:xfrm>
            <a:custGeom>
              <a:rect b="b" l="l" r="r" t="t"/>
              <a:pathLst>
                <a:path extrusionOk="0" h="142254" w="116637">
                  <a:moveTo>
                    <a:pt x="58319" y="142255"/>
                  </a:moveTo>
                  <a:cubicBezTo>
                    <a:pt x="75722" y="142255"/>
                    <a:pt x="116638" y="121311"/>
                    <a:pt x="116638" y="71127"/>
                  </a:cubicBezTo>
                  <a:cubicBezTo>
                    <a:pt x="116638" y="31844"/>
                    <a:pt x="111336" y="0"/>
                    <a:pt x="58319" y="0"/>
                  </a:cubicBezTo>
                  <a:cubicBezTo>
                    <a:pt x="5303" y="0"/>
                    <a:pt x="0" y="31844"/>
                    <a:pt x="0" y="71127"/>
                  </a:cubicBezTo>
                  <a:cubicBezTo>
                    <a:pt x="0" y="121311"/>
                    <a:pt x="40916" y="142255"/>
                    <a:pt x="58319" y="142255"/>
                  </a:cubicBezTo>
                  <a:close/>
                  <a:moveTo>
                    <a:pt x="8716" y="59257"/>
                  </a:moveTo>
                  <a:cubicBezTo>
                    <a:pt x="12813" y="51334"/>
                    <a:pt x="21674" y="42178"/>
                    <a:pt x="40731" y="42585"/>
                  </a:cubicBezTo>
                  <a:cubicBezTo>
                    <a:pt x="40731" y="42585"/>
                    <a:pt x="52089" y="70136"/>
                    <a:pt x="107853" y="57763"/>
                  </a:cubicBezTo>
                  <a:cubicBezTo>
                    <a:pt x="108078" y="62164"/>
                    <a:pt x="108149" y="66655"/>
                    <a:pt x="108149" y="71127"/>
                  </a:cubicBezTo>
                  <a:cubicBezTo>
                    <a:pt x="108149" y="95657"/>
                    <a:pt x="97318" y="110856"/>
                    <a:pt x="88231" y="119287"/>
                  </a:cubicBezTo>
                  <a:cubicBezTo>
                    <a:pt x="76781" y="129910"/>
                    <a:pt x="64069" y="133766"/>
                    <a:pt x="58319" y="133766"/>
                  </a:cubicBezTo>
                  <a:cubicBezTo>
                    <a:pt x="52568" y="133766"/>
                    <a:pt x="39856" y="129910"/>
                    <a:pt x="28407" y="119287"/>
                  </a:cubicBezTo>
                  <a:cubicBezTo>
                    <a:pt x="19320" y="110856"/>
                    <a:pt x="8489" y="95657"/>
                    <a:pt x="8489" y="71127"/>
                  </a:cubicBezTo>
                  <a:cubicBezTo>
                    <a:pt x="8490" y="67159"/>
                    <a:pt x="8547" y="63177"/>
                    <a:pt x="8716" y="592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11449494" y="874638"/>
              <a:ext cx="216644" cy="116588"/>
            </a:xfrm>
            <a:custGeom>
              <a:rect b="b" l="l" r="r" t="t"/>
              <a:pathLst>
                <a:path extrusionOk="0" h="116588" w="216644">
                  <a:moveTo>
                    <a:pt x="216592" y="79554"/>
                  </a:moveTo>
                  <a:cubicBezTo>
                    <a:pt x="213615" y="61040"/>
                    <a:pt x="207485" y="37193"/>
                    <a:pt x="195191" y="28718"/>
                  </a:cubicBezTo>
                  <a:cubicBezTo>
                    <a:pt x="186796" y="22930"/>
                    <a:pt x="157505" y="7281"/>
                    <a:pt x="144998" y="598"/>
                  </a:cubicBezTo>
                  <a:lnTo>
                    <a:pt x="144781" y="483"/>
                  </a:lnTo>
                  <a:cubicBezTo>
                    <a:pt x="143352" y="-281"/>
                    <a:pt x="141606" y="-128"/>
                    <a:pt x="140331" y="873"/>
                  </a:cubicBezTo>
                  <a:cubicBezTo>
                    <a:pt x="133779" y="6017"/>
                    <a:pt x="126601" y="9484"/>
                    <a:pt x="118998" y="11177"/>
                  </a:cubicBezTo>
                  <a:cubicBezTo>
                    <a:pt x="117655" y="11476"/>
                    <a:pt x="116552" y="12431"/>
                    <a:pt x="116064" y="13717"/>
                  </a:cubicBezTo>
                  <a:lnTo>
                    <a:pt x="108322" y="34125"/>
                  </a:lnTo>
                  <a:lnTo>
                    <a:pt x="100579" y="13717"/>
                  </a:lnTo>
                  <a:cubicBezTo>
                    <a:pt x="100091" y="12431"/>
                    <a:pt x="98989" y="11476"/>
                    <a:pt x="97646" y="11177"/>
                  </a:cubicBezTo>
                  <a:cubicBezTo>
                    <a:pt x="90043" y="9484"/>
                    <a:pt x="82865" y="6017"/>
                    <a:pt x="76313" y="873"/>
                  </a:cubicBezTo>
                  <a:cubicBezTo>
                    <a:pt x="75038" y="-128"/>
                    <a:pt x="73292" y="-282"/>
                    <a:pt x="71862" y="483"/>
                  </a:cubicBezTo>
                  <a:cubicBezTo>
                    <a:pt x="59503" y="7087"/>
                    <a:pt x="29854" y="23055"/>
                    <a:pt x="21489" y="28693"/>
                  </a:cubicBezTo>
                  <a:cubicBezTo>
                    <a:pt x="7337" y="38227"/>
                    <a:pt x="1148" y="72733"/>
                    <a:pt x="52" y="79554"/>
                  </a:cubicBezTo>
                  <a:cubicBezTo>
                    <a:pt x="-57" y="80230"/>
                    <a:pt x="6" y="80922"/>
                    <a:pt x="234" y="81568"/>
                  </a:cubicBezTo>
                  <a:cubicBezTo>
                    <a:pt x="741" y="82997"/>
                    <a:pt x="13730" y="116588"/>
                    <a:pt x="108322" y="116588"/>
                  </a:cubicBezTo>
                  <a:cubicBezTo>
                    <a:pt x="202914" y="116588"/>
                    <a:pt x="215903" y="82997"/>
                    <a:pt x="216409" y="81568"/>
                  </a:cubicBezTo>
                  <a:cubicBezTo>
                    <a:pt x="216638" y="80922"/>
                    <a:pt x="216701" y="80230"/>
                    <a:pt x="216592" y="79554"/>
                  </a:cubicBezTo>
                  <a:close/>
                  <a:moveTo>
                    <a:pt x="173004" y="68256"/>
                  </a:moveTo>
                  <a:lnTo>
                    <a:pt x="154489" y="74027"/>
                  </a:lnTo>
                  <a:lnTo>
                    <a:pt x="135974" y="68256"/>
                  </a:lnTo>
                  <a:lnTo>
                    <a:pt x="135974" y="58294"/>
                  </a:lnTo>
                  <a:lnTo>
                    <a:pt x="173004" y="58294"/>
                  </a:lnTo>
                  <a:lnTo>
                    <a:pt x="173004" y="6825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" name="Google Shape;162;p4"/>
          <p:cNvSpPr/>
          <p:nvPr/>
        </p:nvSpPr>
        <p:spPr>
          <a:xfrm>
            <a:off x="9060061" y="5299149"/>
            <a:ext cx="487092" cy="462788"/>
          </a:xfrm>
          <a:custGeom>
            <a:rect b="b" l="l" r="r" t="t"/>
            <a:pathLst>
              <a:path extrusionOk="0" h="231394" w="243546">
                <a:moveTo>
                  <a:pt x="141379" y="13404"/>
                </a:moveTo>
                <a:cubicBezTo>
                  <a:pt x="140333" y="11790"/>
                  <a:pt x="139997" y="10700"/>
                  <a:pt x="139997" y="10700"/>
                </a:cubicBezTo>
                <a:lnTo>
                  <a:pt x="140496" y="10241"/>
                </a:lnTo>
                <a:cubicBezTo>
                  <a:pt x="140496" y="10241"/>
                  <a:pt x="141465" y="10644"/>
                  <a:pt x="143159" y="11338"/>
                </a:cubicBezTo>
                <a:cubicBezTo>
                  <a:pt x="143958" y="11657"/>
                  <a:pt x="144937" y="12048"/>
                  <a:pt x="146059" y="12490"/>
                </a:cubicBezTo>
                <a:cubicBezTo>
                  <a:pt x="147164" y="12890"/>
                  <a:pt x="148366" y="13357"/>
                  <a:pt x="149655" y="13670"/>
                </a:cubicBezTo>
                <a:cubicBezTo>
                  <a:pt x="150290" y="13866"/>
                  <a:pt x="150936" y="14062"/>
                  <a:pt x="151605" y="14137"/>
                </a:cubicBezTo>
                <a:cubicBezTo>
                  <a:pt x="151941" y="14182"/>
                  <a:pt x="152261" y="14274"/>
                  <a:pt x="152594" y="14336"/>
                </a:cubicBezTo>
                <a:cubicBezTo>
                  <a:pt x="152925" y="14358"/>
                  <a:pt x="153256" y="14369"/>
                  <a:pt x="153585" y="14411"/>
                </a:cubicBezTo>
                <a:cubicBezTo>
                  <a:pt x="154916" y="14590"/>
                  <a:pt x="156140" y="14445"/>
                  <a:pt x="157483" y="14375"/>
                </a:cubicBezTo>
                <a:cubicBezTo>
                  <a:pt x="158105" y="14146"/>
                  <a:pt x="158797" y="14082"/>
                  <a:pt x="159474" y="13790"/>
                </a:cubicBezTo>
                <a:cubicBezTo>
                  <a:pt x="160095" y="13424"/>
                  <a:pt x="160906" y="13211"/>
                  <a:pt x="161482" y="12741"/>
                </a:cubicBezTo>
                <a:cubicBezTo>
                  <a:pt x="161787" y="12532"/>
                  <a:pt x="162104" y="12314"/>
                  <a:pt x="162444" y="12098"/>
                </a:cubicBezTo>
                <a:cubicBezTo>
                  <a:pt x="162796" y="11900"/>
                  <a:pt x="163172" y="11743"/>
                  <a:pt x="163546" y="11337"/>
                </a:cubicBezTo>
                <a:lnTo>
                  <a:pt x="165918" y="9346"/>
                </a:lnTo>
                <a:cubicBezTo>
                  <a:pt x="165940" y="9316"/>
                  <a:pt x="165779" y="9550"/>
                  <a:pt x="165856" y="9441"/>
                </a:cubicBezTo>
                <a:lnTo>
                  <a:pt x="165873" y="9424"/>
                </a:lnTo>
                <a:lnTo>
                  <a:pt x="165913" y="9388"/>
                </a:lnTo>
                <a:lnTo>
                  <a:pt x="165991" y="9321"/>
                </a:lnTo>
                <a:lnTo>
                  <a:pt x="166147" y="9182"/>
                </a:lnTo>
                <a:lnTo>
                  <a:pt x="166460" y="8902"/>
                </a:lnTo>
                <a:lnTo>
                  <a:pt x="167082" y="8357"/>
                </a:lnTo>
                <a:lnTo>
                  <a:pt x="168256" y="7244"/>
                </a:lnTo>
                <a:cubicBezTo>
                  <a:pt x="168994" y="6483"/>
                  <a:pt x="169923" y="5890"/>
                  <a:pt x="170667" y="5157"/>
                </a:cubicBezTo>
                <a:cubicBezTo>
                  <a:pt x="171400" y="4399"/>
                  <a:pt x="172385" y="3935"/>
                  <a:pt x="173168" y="3199"/>
                </a:cubicBezTo>
                <a:cubicBezTo>
                  <a:pt x="174006" y="2539"/>
                  <a:pt x="174986" y="2044"/>
                  <a:pt x="175931" y="1404"/>
                </a:cubicBezTo>
                <a:cubicBezTo>
                  <a:pt x="177917" y="469"/>
                  <a:pt x="180237" y="-224"/>
                  <a:pt x="182315" y="67"/>
                </a:cubicBezTo>
                <a:cubicBezTo>
                  <a:pt x="182836" y="123"/>
                  <a:pt x="183342" y="204"/>
                  <a:pt x="183839" y="296"/>
                </a:cubicBezTo>
                <a:cubicBezTo>
                  <a:pt x="184321" y="430"/>
                  <a:pt x="184773" y="596"/>
                  <a:pt x="185221" y="763"/>
                </a:cubicBezTo>
                <a:cubicBezTo>
                  <a:pt x="186138" y="1066"/>
                  <a:pt x="186927" y="1499"/>
                  <a:pt x="187672" y="1927"/>
                </a:cubicBezTo>
                <a:cubicBezTo>
                  <a:pt x="189158" y="2786"/>
                  <a:pt x="190340" y="3781"/>
                  <a:pt x="191284" y="4743"/>
                </a:cubicBezTo>
                <a:cubicBezTo>
                  <a:pt x="192223" y="5708"/>
                  <a:pt x="192929" y="6648"/>
                  <a:pt x="193437" y="7467"/>
                </a:cubicBezTo>
                <a:cubicBezTo>
                  <a:pt x="193970" y="8269"/>
                  <a:pt x="194277" y="8978"/>
                  <a:pt x="194494" y="9462"/>
                </a:cubicBezTo>
                <a:cubicBezTo>
                  <a:pt x="194674" y="9960"/>
                  <a:pt x="194768" y="10228"/>
                  <a:pt x="194768" y="10228"/>
                </a:cubicBezTo>
                <a:lnTo>
                  <a:pt x="194270" y="10692"/>
                </a:lnTo>
                <a:cubicBezTo>
                  <a:pt x="194270" y="10692"/>
                  <a:pt x="193203" y="10331"/>
                  <a:pt x="191563" y="9646"/>
                </a:cubicBezTo>
                <a:cubicBezTo>
                  <a:pt x="190764" y="9327"/>
                  <a:pt x="189795" y="8928"/>
                  <a:pt x="188683" y="8480"/>
                </a:cubicBezTo>
                <a:cubicBezTo>
                  <a:pt x="187609" y="8038"/>
                  <a:pt x="186428" y="7551"/>
                  <a:pt x="185180" y="7129"/>
                </a:cubicBezTo>
                <a:cubicBezTo>
                  <a:pt x="184559" y="6900"/>
                  <a:pt x="183917" y="6662"/>
                  <a:pt x="183268" y="6505"/>
                </a:cubicBezTo>
                <a:cubicBezTo>
                  <a:pt x="182938" y="6424"/>
                  <a:pt x="182614" y="6295"/>
                  <a:pt x="182283" y="6200"/>
                </a:cubicBezTo>
                <a:cubicBezTo>
                  <a:pt x="181953" y="6133"/>
                  <a:pt x="181624" y="6049"/>
                  <a:pt x="181293" y="5940"/>
                </a:cubicBezTo>
                <a:cubicBezTo>
                  <a:pt x="179953" y="5504"/>
                  <a:pt x="178569" y="5073"/>
                  <a:pt x="176855" y="4895"/>
                </a:cubicBezTo>
                <a:cubicBezTo>
                  <a:pt x="176068" y="4998"/>
                  <a:pt x="175128" y="4965"/>
                  <a:pt x="174309" y="5306"/>
                </a:cubicBezTo>
                <a:cubicBezTo>
                  <a:pt x="173522" y="5706"/>
                  <a:pt x="172617" y="6013"/>
                  <a:pt x="171985" y="6724"/>
                </a:cubicBezTo>
                <a:cubicBezTo>
                  <a:pt x="171348" y="7409"/>
                  <a:pt x="170620" y="8008"/>
                  <a:pt x="170174" y="8880"/>
                </a:cubicBezTo>
                <a:lnTo>
                  <a:pt x="169524" y="10180"/>
                </a:lnTo>
                <a:lnTo>
                  <a:pt x="169226" y="10835"/>
                </a:lnTo>
                <a:lnTo>
                  <a:pt x="169080" y="11160"/>
                </a:lnTo>
                <a:lnTo>
                  <a:pt x="169009" y="11327"/>
                </a:lnTo>
                <a:lnTo>
                  <a:pt x="168973" y="11402"/>
                </a:lnTo>
                <a:lnTo>
                  <a:pt x="168956" y="11442"/>
                </a:lnTo>
                <a:lnTo>
                  <a:pt x="168945" y="11467"/>
                </a:lnTo>
                <a:cubicBezTo>
                  <a:pt x="169009" y="11372"/>
                  <a:pt x="168845" y="11618"/>
                  <a:pt x="168856" y="11604"/>
                </a:cubicBezTo>
                <a:lnTo>
                  <a:pt x="167578" y="14423"/>
                </a:lnTo>
                <a:cubicBezTo>
                  <a:pt x="167158" y="15332"/>
                  <a:pt x="166196" y="16358"/>
                  <a:pt x="165410" y="17262"/>
                </a:cubicBezTo>
                <a:cubicBezTo>
                  <a:pt x="164613" y="18246"/>
                  <a:pt x="163545" y="18811"/>
                  <a:pt x="162595" y="19583"/>
                </a:cubicBezTo>
                <a:cubicBezTo>
                  <a:pt x="161600" y="20282"/>
                  <a:pt x="160385" y="20685"/>
                  <a:pt x="159272" y="21191"/>
                </a:cubicBezTo>
                <a:cubicBezTo>
                  <a:pt x="156906" y="21867"/>
                  <a:pt x="154433" y="21988"/>
                  <a:pt x="152352" y="21432"/>
                </a:cubicBezTo>
                <a:cubicBezTo>
                  <a:pt x="151290" y="21197"/>
                  <a:pt x="150312" y="20889"/>
                  <a:pt x="149450" y="20442"/>
                </a:cubicBezTo>
                <a:cubicBezTo>
                  <a:pt x="148548" y="20061"/>
                  <a:pt x="147771" y="19586"/>
                  <a:pt x="147038" y="19127"/>
                </a:cubicBezTo>
                <a:cubicBezTo>
                  <a:pt x="145581" y="18163"/>
                  <a:pt x="144427" y="17141"/>
                  <a:pt x="143514" y="16140"/>
                </a:cubicBezTo>
                <a:cubicBezTo>
                  <a:pt x="142582" y="15172"/>
                  <a:pt x="141892" y="14215"/>
                  <a:pt x="141379" y="13404"/>
                </a:cubicBezTo>
                <a:close/>
                <a:moveTo>
                  <a:pt x="243547" y="173334"/>
                </a:moveTo>
                <a:lnTo>
                  <a:pt x="243547" y="231395"/>
                </a:lnTo>
                <a:lnTo>
                  <a:pt x="0" y="231395"/>
                </a:lnTo>
                <a:lnTo>
                  <a:pt x="0" y="173334"/>
                </a:lnTo>
                <a:lnTo>
                  <a:pt x="16590" y="173334"/>
                </a:lnTo>
                <a:lnTo>
                  <a:pt x="16590" y="108113"/>
                </a:lnTo>
                <a:lnTo>
                  <a:pt x="63340" y="75312"/>
                </a:lnTo>
                <a:lnTo>
                  <a:pt x="63340" y="108113"/>
                </a:lnTo>
                <a:lnTo>
                  <a:pt x="110083" y="75312"/>
                </a:lnTo>
                <a:lnTo>
                  <a:pt x="110083" y="108113"/>
                </a:lnTo>
                <a:lnTo>
                  <a:pt x="156835" y="75312"/>
                </a:lnTo>
                <a:lnTo>
                  <a:pt x="156835" y="139784"/>
                </a:lnTo>
                <a:lnTo>
                  <a:pt x="172965" y="139784"/>
                </a:lnTo>
                <a:lnTo>
                  <a:pt x="181725" y="25738"/>
                </a:lnTo>
                <a:lnTo>
                  <a:pt x="208462" y="25738"/>
                </a:lnTo>
                <a:lnTo>
                  <a:pt x="216130" y="139784"/>
                </a:lnTo>
                <a:lnTo>
                  <a:pt x="234118" y="139784"/>
                </a:lnTo>
                <a:lnTo>
                  <a:pt x="234118" y="173339"/>
                </a:lnTo>
                <a:lnTo>
                  <a:pt x="243546" y="173339"/>
                </a:lnTo>
                <a:lnTo>
                  <a:pt x="243546" y="173334"/>
                </a:lnTo>
                <a:close/>
                <a:moveTo>
                  <a:pt x="76345" y="148262"/>
                </a:moveTo>
                <a:lnTo>
                  <a:pt x="39590" y="148262"/>
                </a:lnTo>
                <a:lnTo>
                  <a:pt x="39590" y="182192"/>
                </a:lnTo>
                <a:lnTo>
                  <a:pt x="76345" y="182192"/>
                </a:lnTo>
                <a:lnTo>
                  <a:pt x="76345" y="148262"/>
                </a:lnTo>
                <a:close/>
                <a:moveTo>
                  <a:pt x="139679" y="148262"/>
                </a:moveTo>
                <a:lnTo>
                  <a:pt x="102923" y="148262"/>
                </a:lnTo>
                <a:lnTo>
                  <a:pt x="102923" y="182192"/>
                </a:lnTo>
                <a:lnTo>
                  <a:pt x="139679" y="182192"/>
                </a:lnTo>
                <a:lnTo>
                  <a:pt x="139679" y="148262"/>
                </a:lnTo>
                <a:close/>
                <a:moveTo>
                  <a:pt x="203809" y="148262"/>
                </a:moveTo>
                <a:lnTo>
                  <a:pt x="167054" y="148262"/>
                </a:lnTo>
                <a:lnTo>
                  <a:pt x="167054" y="182192"/>
                </a:lnTo>
                <a:lnTo>
                  <a:pt x="203809" y="182192"/>
                </a:lnTo>
                <a:lnTo>
                  <a:pt x="203809" y="1482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"/>
          <p:cNvSpPr/>
          <p:nvPr>
            <p:ph idx="7" type="body"/>
          </p:nvPr>
        </p:nvSpPr>
        <p:spPr>
          <a:xfrm>
            <a:off x="14620047" y="6130509"/>
            <a:ext cx="4388894" cy="2842714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rmAutofit/>
          </a:bodyPr>
          <a:lstStyle>
            <a:lvl1pPr indent="-385064" lvl="0" marL="457200" marR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64"/>
              <a:buFont typeface="Inter"/>
              <a:buChar char="⎪"/>
              <a:defRPr b="0" baseline="30000" i="0" sz="2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4047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48"/>
              <a:buFont typeface="NTR"/>
              <a:buChar char="⁃"/>
              <a:defRPr b="0" baseline="3000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64" name="Google Shape;164;p4"/>
          <p:cNvGrpSpPr/>
          <p:nvPr/>
        </p:nvGrpSpPr>
        <p:grpSpPr>
          <a:xfrm>
            <a:off x="18006606" y="5318650"/>
            <a:ext cx="753194" cy="461622"/>
            <a:chOff x="9003303" y="2776985"/>
            <a:chExt cx="376597" cy="230811"/>
          </a:xfrm>
        </p:grpSpPr>
        <p:sp>
          <p:nvSpPr>
            <p:cNvPr id="165" name="Google Shape;165;p4"/>
            <p:cNvSpPr/>
            <p:nvPr/>
          </p:nvSpPr>
          <p:spPr>
            <a:xfrm>
              <a:off x="9087901" y="2941625"/>
              <a:ext cx="66180" cy="66171"/>
            </a:xfrm>
            <a:custGeom>
              <a:rect b="b" l="l" r="r" t="t"/>
              <a:pathLst>
                <a:path extrusionOk="0" h="66171" w="66180">
                  <a:moveTo>
                    <a:pt x="33089" y="0"/>
                  </a:moveTo>
                  <a:cubicBezTo>
                    <a:pt x="14812" y="0"/>
                    <a:pt x="0" y="14806"/>
                    <a:pt x="0" y="33085"/>
                  </a:cubicBezTo>
                  <a:cubicBezTo>
                    <a:pt x="0" y="51365"/>
                    <a:pt x="14812" y="66171"/>
                    <a:pt x="33089" y="66171"/>
                  </a:cubicBezTo>
                  <a:cubicBezTo>
                    <a:pt x="51373" y="66171"/>
                    <a:pt x="66181" y="51365"/>
                    <a:pt x="66181" y="33085"/>
                  </a:cubicBezTo>
                  <a:cubicBezTo>
                    <a:pt x="66181" y="14806"/>
                    <a:pt x="51373" y="0"/>
                    <a:pt x="33089" y="0"/>
                  </a:cubicBezTo>
                  <a:close/>
                  <a:moveTo>
                    <a:pt x="33089" y="47469"/>
                  </a:moveTo>
                  <a:cubicBezTo>
                    <a:pt x="25144" y="47469"/>
                    <a:pt x="18706" y="41030"/>
                    <a:pt x="18706" y="33085"/>
                  </a:cubicBezTo>
                  <a:cubicBezTo>
                    <a:pt x="18706" y="25136"/>
                    <a:pt x="25144" y="18701"/>
                    <a:pt x="33089" y="18701"/>
                  </a:cubicBezTo>
                  <a:cubicBezTo>
                    <a:pt x="41035" y="18701"/>
                    <a:pt x="47478" y="25136"/>
                    <a:pt x="47478" y="33085"/>
                  </a:cubicBezTo>
                  <a:cubicBezTo>
                    <a:pt x="47478" y="41030"/>
                    <a:pt x="41035" y="47469"/>
                    <a:pt x="33089" y="47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9262385" y="2941625"/>
              <a:ext cx="66179" cy="66171"/>
            </a:xfrm>
            <a:custGeom>
              <a:rect b="b" l="l" r="r" t="t"/>
              <a:pathLst>
                <a:path extrusionOk="0" h="66171" w="66179">
                  <a:moveTo>
                    <a:pt x="33088" y="0"/>
                  </a:moveTo>
                  <a:cubicBezTo>
                    <a:pt x="14811" y="0"/>
                    <a:pt x="0" y="14806"/>
                    <a:pt x="0" y="33085"/>
                  </a:cubicBezTo>
                  <a:cubicBezTo>
                    <a:pt x="0" y="51365"/>
                    <a:pt x="14811" y="66171"/>
                    <a:pt x="33088" y="66171"/>
                  </a:cubicBezTo>
                  <a:cubicBezTo>
                    <a:pt x="51373" y="66171"/>
                    <a:pt x="66180" y="51365"/>
                    <a:pt x="66180" y="33085"/>
                  </a:cubicBezTo>
                  <a:cubicBezTo>
                    <a:pt x="66180" y="14806"/>
                    <a:pt x="51373" y="0"/>
                    <a:pt x="33088" y="0"/>
                  </a:cubicBezTo>
                  <a:close/>
                  <a:moveTo>
                    <a:pt x="33088" y="47469"/>
                  </a:moveTo>
                  <a:cubicBezTo>
                    <a:pt x="25143" y="47469"/>
                    <a:pt x="18706" y="41030"/>
                    <a:pt x="18706" y="33085"/>
                  </a:cubicBezTo>
                  <a:cubicBezTo>
                    <a:pt x="18706" y="25136"/>
                    <a:pt x="25143" y="18701"/>
                    <a:pt x="33088" y="18701"/>
                  </a:cubicBezTo>
                  <a:cubicBezTo>
                    <a:pt x="41035" y="18701"/>
                    <a:pt x="47478" y="25136"/>
                    <a:pt x="47478" y="33085"/>
                  </a:cubicBezTo>
                  <a:cubicBezTo>
                    <a:pt x="47478" y="41030"/>
                    <a:pt x="41035" y="47469"/>
                    <a:pt x="33088" y="47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9025036" y="2826475"/>
              <a:ext cx="133179" cy="21915"/>
            </a:xfrm>
            <a:custGeom>
              <a:rect b="b" l="l" r="r" t="t"/>
              <a:pathLst>
                <a:path extrusionOk="0" h="21915" w="133179">
                  <a:moveTo>
                    <a:pt x="133180" y="13486"/>
                  </a:moveTo>
                  <a:cubicBezTo>
                    <a:pt x="133180" y="18123"/>
                    <a:pt x="129386" y="21916"/>
                    <a:pt x="124750" y="21916"/>
                  </a:cubicBezTo>
                  <a:lnTo>
                    <a:pt x="8428" y="21916"/>
                  </a:lnTo>
                  <a:cubicBezTo>
                    <a:pt x="3792" y="21916"/>
                    <a:pt x="0" y="18123"/>
                    <a:pt x="0" y="13486"/>
                  </a:cubicBezTo>
                  <a:lnTo>
                    <a:pt x="0" y="8428"/>
                  </a:lnTo>
                  <a:cubicBezTo>
                    <a:pt x="0" y="3793"/>
                    <a:pt x="3793" y="0"/>
                    <a:pt x="8428" y="0"/>
                  </a:cubicBezTo>
                  <a:lnTo>
                    <a:pt x="124750" y="0"/>
                  </a:lnTo>
                  <a:cubicBezTo>
                    <a:pt x="129387" y="0"/>
                    <a:pt x="133180" y="3793"/>
                    <a:pt x="133180" y="8428"/>
                  </a:cubicBezTo>
                  <a:lnTo>
                    <a:pt x="133180" y="134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9045534" y="2776985"/>
              <a:ext cx="334366" cy="199726"/>
            </a:xfrm>
            <a:custGeom>
              <a:rect b="b" l="l" r="r" t="t"/>
              <a:pathLst>
                <a:path extrusionOk="0" h="199726" w="334366">
                  <a:moveTo>
                    <a:pt x="314778" y="112327"/>
                  </a:moveTo>
                  <a:cubicBezTo>
                    <a:pt x="302645" y="109173"/>
                    <a:pt x="295703" y="107190"/>
                    <a:pt x="290939" y="97989"/>
                  </a:cubicBezTo>
                  <a:lnTo>
                    <a:pt x="275008" y="65735"/>
                  </a:lnTo>
                  <a:cubicBezTo>
                    <a:pt x="270242" y="56535"/>
                    <a:pt x="257865" y="49006"/>
                    <a:pt x="247506" y="49006"/>
                  </a:cubicBezTo>
                  <a:lnTo>
                    <a:pt x="225717" y="49006"/>
                  </a:lnTo>
                  <a:cubicBezTo>
                    <a:pt x="225717" y="49006"/>
                    <a:pt x="222786" y="49067"/>
                    <a:pt x="222786" y="46118"/>
                  </a:cubicBezTo>
                  <a:cubicBezTo>
                    <a:pt x="222786" y="39355"/>
                    <a:pt x="222786" y="19067"/>
                    <a:pt x="222786" y="19067"/>
                  </a:cubicBezTo>
                  <a:cubicBezTo>
                    <a:pt x="222786" y="8580"/>
                    <a:pt x="216852" y="0"/>
                    <a:pt x="204228" y="0"/>
                  </a:cubicBezTo>
                  <a:lnTo>
                    <a:pt x="26653" y="0"/>
                  </a:lnTo>
                  <a:cubicBezTo>
                    <a:pt x="8580" y="0"/>
                    <a:pt x="0" y="8581"/>
                    <a:pt x="0" y="19067"/>
                  </a:cubicBezTo>
                  <a:lnTo>
                    <a:pt x="0" y="36019"/>
                  </a:lnTo>
                  <a:cubicBezTo>
                    <a:pt x="0" y="36019"/>
                    <a:pt x="0" y="41061"/>
                    <a:pt x="4880" y="41061"/>
                  </a:cubicBezTo>
                  <a:cubicBezTo>
                    <a:pt x="29723" y="41061"/>
                    <a:pt x="104252" y="41061"/>
                    <a:pt x="104252" y="41061"/>
                  </a:cubicBezTo>
                  <a:cubicBezTo>
                    <a:pt x="113548" y="41061"/>
                    <a:pt x="121111" y="48623"/>
                    <a:pt x="121111" y="57919"/>
                  </a:cubicBezTo>
                  <a:lnTo>
                    <a:pt x="121111" y="62977"/>
                  </a:lnTo>
                  <a:cubicBezTo>
                    <a:pt x="121111" y="72272"/>
                    <a:pt x="113548" y="79834"/>
                    <a:pt x="104252" y="79834"/>
                  </a:cubicBezTo>
                  <a:lnTo>
                    <a:pt x="4880" y="79834"/>
                  </a:lnTo>
                  <a:cubicBezTo>
                    <a:pt x="4880" y="79834"/>
                    <a:pt x="0" y="79429"/>
                    <a:pt x="0" y="84697"/>
                  </a:cubicBezTo>
                  <a:cubicBezTo>
                    <a:pt x="0" y="87313"/>
                    <a:pt x="0" y="89069"/>
                    <a:pt x="0" y="90526"/>
                  </a:cubicBezTo>
                  <a:cubicBezTo>
                    <a:pt x="0" y="95163"/>
                    <a:pt x="6355" y="95160"/>
                    <a:pt x="6355" y="95160"/>
                  </a:cubicBezTo>
                  <a:lnTo>
                    <a:pt x="73247" y="95160"/>
                  </a:lnTo>
                  <a:cubicBezTo>
                    <a:pt x="82543" y="95160"/>
                    <a:pt x="90106" y="102723"/>
                    <a:pt x="90106" y="112018"/>
                  </a:cubicBezTo>
                  <a:lnTo>
                    <a:pt x="90106" y="117076"/>
                  </a:lnTo>
                  <a:cubicBezTo>
                    <a:pt x="90106" y="126371"/>
                    <a:pt x="82543" y="133933"/>
                    <a:pt x="73247" y="133933"/>
                  </a:cubicBezTo>
                  <a:lnTo>
                    <a:pt x="7410" y="133933"/>
                  </a:lnTo>
                  <a:cubicBezTo>
                    <a:pt x="7410" y="133933"/>
                    <a:pt x="0" y="133796"/>
                    <a:pt x="0" y="139697"/>
                  </a:cubicBezTo>
                  <a:cubicBezTo>
                    <a:pt x="0" y="149938"/>
                    <a:pt x="0" y="180659"/>
                    <a:pt x="0" y="180659"/>
                  </a:cubicBezTo>
                  <a:cubicBezTo>
                    <a:pt x="0" y="191145"/>
                    <a:pt x="8580" y="199726"/>
                    <a:pt x="19067" y="199726"/>
                  </a:cubicBezTo>
                  <a:cubicBezTo>
                    <a:pt x="19067" y="199726"/>
                    <a:pt x="26966" y="199726"/>
                    <a:pt x="29599" y="199726"/>
                  </a:cubicBezTo>
                  <a:cubicBezTo>
                    <a:pt x="31987" y="199726"/>
                    <a:pt x="32339" y="198396"/>
                    <a:pt x="32339" y="197727"/>
                  </a:cubicBezTo>
                  <a:cubicBezTo>
                    <a:pt x="32339" y="173954"/>
                    <a:pt x="51683" y="154615"/>
                    <a:pt x="75457" y="154615"/>
                  </a:cubicBezTo>
                  <a:cubicBezTo>
                    <a:pt x="99234" y="154615"/>
                    <a:pt x="118576" y="173956"/>
                    <a:pt x="118576" y="197727"/>
                  </a:cubicBezTo>
                  <a:cubicBezTo>
                    <a:pt x="118576" y="198399"/>
                    <a:pt x="118386" y="199726"/>
                    <a:pt x="120212" y="199726"/>
                  </a:cubicBezTo>
                  <a:cubicBezTo>
                    <a:pt x="141089" y="199726"/>
                    <a:pt x="205206" y="199726"/>
                    <a:pt x="205206" y="199726"/>
                  </a:cubicBezTo>
                  <a:cubicBezTo>
                    <a:pt x="206891" y="199726"/>
                    <a:pt x="206822" y="198306"/>
                    <a:pt x="206822" y="197727"/>
                  </a:cubicBezTo>
                  <a:cubicBezTo>
                    <a:pt x="206822" y="173954"/>
                    <a:pt x="226165" y="154615"/>
                    <a:pt x="249941" y="154615"/>
                  </a:cubicBezTo>
                  <a:cubicBezTo>
                    <a:pt x="273716" y="154615"/>
                    <a:pt x="293059" y="173956"/>
                    <a:pt x="293059" y="197727"/>
                  </a:cubicBezTo>
                  <a:cubicBezTo>
                    <a:pt x="293059" y="198399"/>
                    <a:pt x="293042" y="199726"/>
                    <a:pt x="294097" y="199726"/>
                  </a:cubicBezTo>
                  <a:cubicBezTo>
                    <a:pt x="303669" y="199726"/>
                    <a:pt x="315525" y="199726"/>
                    <a:pt x="315525" y="199726"/>
                  </a:cubicBezTo>
                  <a:cubicBezTo>
                    <a:pt x="325889" y="199726"/>
                    <a:pt x="334367" y="191249"/>
                    <a:pt x="334367" y="180885"/>
                  </a:cubicBezTo>
                  <a:lnTo>
                    <a:pt x="334367" y="145090"/>
                  </a:lnTo>
                  <a:cubicBezTo>
                    <a:pt x="334368" y="114945"/>
                    <a:pt x="324850" y="114945"/>
                    <a:pt x="314778" y="112327"/>
                  </a:cubicBezTo>
                  <a:close/>
                  <a:moveTo>
                    <a:pt x="278925" y="110651"/>
                  </a:moveTo>
                  <a:cubicBezTo>
                    <a:pt x="278925" y="110651"/>
                    <a:pt x="238913" y="110651"/>
                    <a:pt x="225295" y="110651"/>
                  </a:cubicBezTo>
                  <a:cubicBezTo>
                    <a:pt x="223080" y="110651"/>
                    <a:pt x="222785" y="108493"/>
                    <a:pt x="222785" y="108493"/>
                  </a:cubicBezTo>
                  <a:lnTo>
                    <a:pt x="222785" y="63819"/>
                  </a:lnTo>
                  <a:cubicBezTo>
                    <a:pt x="222785" y="63819"/>
                    <a:pt x="222660" y="62103"/>
                    <a:pt x="225505" y="62103"/>
                  </a:cubicBezTo>
                  <a:cubicBezTo>
                    <a:pt x="229331" y="62103"/>
                    <a:pt x="240808" y="62103"/>
                    <a:pt x="240808" y="62103"/>
                  </a:cubicBezTo>
                  <a:cubicBezTo>
                    <a:pt x="250028" y="62103"/>
                    <a:pt x="261041" y="68803"/>
                    <a:pt x="265280" y="76989"/>
                  </a:cubicBezTo>
                  <a:lnTo>
                    <a:pt x="279456" y="105689"/>
                  </a:lnTo>
                  <a:cubicBezTo>
                    <a:pt x="280053" y="106845"/>
                    <a:pt x="280691" y="107870"/>
                    <a:pt x="281374" y="108790"/>
                  </a:cubicBezTo>
                  <a:cubicBezTo>
                    <a:pt x="281878" y="109464"/>
                    <a:pt x="281034" y="110651"/>
                    <a:pt x="278925" y="1106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9003303" y="2880575"/>
              <a:ext cx="123907" cy="21915"/>
            </a:xfrm>
            <a:custGeom>
              <a:rect b="b" l="l" r="r" t="t"/>
              <a:pathLst>
                <a:path extrusionOk="0" h="21915" w="123907">
                  <a:moveTo>
                    <a:pt x="123907" y="13486"/>
                  </a:moveTo>
                  <a:cubicBezTo>
                    <a:pt x="123907" y="18123"/>
                    <a:pt x="120114" y="21916"/>
                    <a:pt x="115479" y="21916"/>
                  </a:cubicBezTo>
                  <a:lnTo>
                    <a:pt x="8428" y="21916"/>
                  </a:lnTo>
                  <a:cubicBezTo>
                    <a:pt x="3792" y="21916"/>
                    <a:pt x="0" y="18123"/>
                    <a:pt x="0" y="13486"/>
                  </a:cubicBezTo>
                  <a:lnTo>
                    <a:pt x="0" y="8428"/>
                  </a:lnTo>
                  <a:cubicBezTo>
                    <a:pt x="0" y="3793"/>
                    <a:pt x="3793" y="0"/>
                    <a:pt x="8428" y="0"/>
                  </a:cubicBezTo>
                  <a:lnTo>
                    <a:pt x="115479" y="0"/>
                  </a:lnTo>
                  <a:cubicBezTo>
                    <a:pt x="120115" y="0"/>
                    <a:pt x="123907" y="3793"/>
                    <a:pt x="123907" y="8428"/>
                  </a:cubicBezTo>
                  <a:lnTo>
                    <a:pt x="123907" y="134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4"/>
          <p:cNvSpPr txBox="1"/>
          <p:nvPr/>
        </p:nvSpPr>
        <p:spPr>
          <a:xfrm>
            <a:off x="897570" y="9455104"/>
            <a:ext cx="34326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Cost Structure</a:t>
            </a:r>
            <a:endParaRPr/>
          </a:p>
        </p:txBody>
      </p:sp>
      <p:grpSp>
        <p:nvGrpSpPr>
          <p:cNvPr id="171" name="Google Shape;171;p4"/>
          <p:cNvGrpSpPr/>
          <p:nvPr/>
        </p:nvGrpSpPr>
        <p:grpSpPr>
          <a:xfrm>
            <a:off x="12320116" y="9398483"/>
            <a:ext cx="11287328" cy="716478"/>
            <a:chOff x="7303396" y="654237"/>
            <a:chExt cx="2194447" cy="398356"/>
          </a:xfrm>
        </p:grpSpPr>
        <p:cxnSp>
          <p:nvCxnSpPr>
            <p:cNvPr id="172" name="Google Shape;172;p4"/>
            <p:cNvCxnSpPr/>
            <p:nvPr/>
          </p:nvCxnSpPr>
          <p:spPr>
            <a:xfrm>
              <a:off x="7303397" y="1052593"/>
              <a:ext cx="2194446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1882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3" name="Google Shape;173;p4"/>
            <p:cNvSpPr/>
            <p:nvPr/>
          </p:nvSpPr>
          <p:spPr>
            <a:xfrm>
              <a:off x="7303396" y="654237"/>
              <a:ext cx="2194447" cy="395369"/>
            </a:xfrm>
            <a:prstGeom prst="round2SameRect">
              <a:avLst>
                <a:gd fmla="val 16666" name="adj1"/>
                <a:gd fmla="val 0" name="adj2"/>
              </a:avLst>
            </a:prstGeom>
            <a:solidFill>
              <a:srgbClr val="D2D8E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4"/>
          <p:cNvSpPr/>
          <p:nvPr>
            <p:ph idx="8" type="body"/>
          </p:nvPr>
        </p:nvSpPr>
        <p:spPr>
          <a:xfrm>
            <a:off x="771524" y="10122124"/>
            <a:ext cx="11287320" cy="29794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216000">
            <a:normAutofit/>
          </a:bodyPr>
          <a:lstStyle>
            <a:lvl1pPr indent="-385064" lvl="0" marL="457200" marR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64"/>
              <a:buFont typeface="Inter"/>
              <a:buChar char="⎪"/>
              <a:defRPr b="0" baseline="30000" i="0" sz="2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4047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48"/>
              <a:buFont typeface="NTR"/>
              <a:buChar char="⁃"/>
              <a:defRPr b="0" baseline="3000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4"/>
          <p:cNvSpPr/>
          <p:nvPr>
            <p:ph idx="9" type="body"/>
          </p:nvPr>
        </p:nvSpPr>
        <p:spPr>
          <a:xfrm>
            <a:off x="12311884" y="10122124"/>
            <a:ext cx="11300592" cy="29794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216000">
            <a:normAutofit/>
          </a:bodyPr>
          <a:lstStyle>
            <a:lvl1pPr indent="-385064" lvl="0" marL="457200" marR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64"/>
              <a:buFont typeface="Inter"/>
              <a:buChar char="⎪"/>
              <a:defRPr b="0" baseline="30000" i="0" sz="2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4047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48"/>
              <a:buFont typeface="NTR"/>
              <a:buChar char="⁃"/>
              <a:defRPr b="0" baseline="3000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4"/>
          <p:cNvSpPr txBox="1"/>
          <p:nvPr/>
        </p:nvSpPr>
        <p:spPr>
          <a:xfrm>
            <a:off x="12500990" y="9455104"/>
            <a:ext cx="34326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Revenue Stream</a:t>
            </a:r>
            <a:endParaRPr/>
          </a:p>
        </p:txBody>
      </p:sp>
      <p:grpSp>
        <p:nvGrpSpPr>
          <p:cNvPr id="177" name="Google Shape;177;p4"/>
          <p:cNvGrpSpPr/>
          <p:nvPr/>
        </p:nvGrpSpPr>
        <p:grpSpPr>
          <a:xfrm>
            <a:off x="22719559" y="9498675"/>
            <a:ext cx="512708" cy="512708"/>
            <a:chOff x="11429638" y="4749337"/>
            <a:chExt cx="256354" cy="256354"/>
          </a:xfrm>
        </p:grpSpPr>
        <p:sp>
          <p:nvSpPr>
            <p:cNvPr id="178" name="Google Shape;178;p4"/>
            <p:cNvSpPr/>
            <p:nvPr/>
          </p:nvSpPr>
          <p:spPr>
            <a:xfrm>
              <a:off x="11429638" y="4825442"/>
              <a:ext cx="161522" cy="180249"/>
            </a:xfrm>
            <a:custGeom>
              <a:rect b="b" l="l" r="r" t="t"/>
              <a:pathLst>
                <a:path extrusionOk="0" h="180249" w="161522">
                  <a:moveTo>
                    <a:pt x="98136" y="180250"/>
                  </a:moveTo>
                  <a:cubicBezTo>
                    <a:pt x="120288" y="180250"/>
                    <a:pt x="137438" y="178130"/>
                    <a:pt x="151196" y="173795"/>
                  </a:cubicBezTo>
                  <a:cubicBezTo>
                    <a:pt x="150904" y="172231"/>
                    <a:pt x="150709" y="170631"/>
                    <a:pt x="150709" y="168984"/>
                  </a:cubicBezTo>
                  <a:cubicBezTo>
                    <a:pt x="150709" y="161626"/>
                    <a:pt x="153767" y="154984"/>
                    <a:pt x="158657" y="150208"/>
                  </a:cubicBezTo>
                  <a:cubicBezTo>
                    <a:pt x="153767" y="145432"/>
                    <a:pt x="150709" y="138790"/>
                    <a:pt x="150709" y="131432"/>
                  </a:cubicBezTo>
                  <a:cubicBezTo>
                    <a:pt x="150709" y="124074"/>
                    <a:pt x="153767" y="117432"/>
                    <a:pt x="158657" y="112656"/>
                  </a:cubicBezTo>
                  <a:cubicBezTo>
                    <a:pt x="153767" y="107880"/>
                    <a:pt x="150709" y="101238"/>
                    <a:pt x="150709" y="93880"/>
                  </a:cubicBezTo>
                  <a:cubicBezTo>
                    <a:pt x="150709" y="86522"/>
                    <a:pt x="153767" y="79880"/>
                    <a:pt x="158657" y="75104"/>
                  </a:cubicBezTo>
                  <a:cubicBezTo>
                    <a:pt x="153767" y="70328"/>
                    <a:pt x="150709" y="63686"/>
                    <a:pt x="150709" y="56328"/>
                  </a:cubicBezTo>
                  <a:cubicBezTo>
                    <a:pt x="150709" y="47636"/>
                    <a:pt x="155000" y="39975"/>
                    <a:pt x="161523" y="35187"/>
                  </a:cubicBezTo>
                  <a:cubicBezTo>
                    <a:pt x="157055" y="31098"/>
                    <a:pt x="152283" y="27432"/>
                    <a:pt x="147276" y="24208"/>
                  </a:cubicBezTo>
                  <a:cubicBezTo>
                    <a:pt x="149310" y="21645"/>
                    <a:pt x="150709" y="18545"/>
                    <a:pt x="150709" y="15021"/>
                  </a:cubicBezTo>
                  <a:cubicBezTo>
                    <a:pt x="150709" y="6724"/>
                    <a:pt x="143984" y="0"/>
                    <a:pt x="135688" y="0"/>
                  </a:cubicBezTo>
                  <a:lnTo>
                    <a:pt x="60584" y="0"/>
                  </a:lnTo>
                  <a:cubicBezTo>
                    <a:pt x="52287" y="0"/>
                    <a:pt x="45563" y="6724"/>
                    <a:pt x="45563" y="15021"/>
                  </a:cubicBezTo>
                  <a:cubicBezTo>
                    <a:pt x="45563" y="18537"/>
                    <a:pt x="46958" y="21627"/>
                    <a:pt x="48980" y="24186"/>
                  </a:cubicBezTo>
                  <a:cubicBezTo>
                    <a:pt x="19822" y="42970"/>
                    <a:pt x="0" y="76984"/>
                    <a:pt x="0" y="112656"/>
                  </a:cubicBezTo>
                  <a:cubicBezTo>
                    <a:pt x="0" y="173246"/>
                    <a:pt x="56220" y="180250"/>
                    <a:pt x="98136" y="180250"/>
                  </a:cubicBezTo>
                  <a:close/>
                  <a:moveTo>
                    <a:pt x="98056" y="107346"/>
                  </a:moveTo>
                  <a:cubicBezTo>
                    <a:pt x="85630" y="107346"/>
                    <a:pt x="75525" y="97240"/>
                    <a:pt x="75525" y="84815"/>
                  </a:cubicBezTo>
                  <a:cubicBezTo>
                    <a:pt x="75525" y="75006"/>
                    <a:pt x="81861" y="66731"/>
                    <a:pt x="90626" y="63643"/>
                  </a:cubicBezTo>
                  <a:lnTo>
                    <a:pt x="90626" y="52573"/>
                  </a:lnTo>
                  <a:cubicBezTo>
                    <a:pt x="90626" y="48423"/>
                    <a:pt x="93986" y="45062"/>
                    <a:pt x="98136" y="45062"/>
                  </a:cubicBezTo>
                  <a:cubicBezTo>
                    <a:pt x="102286" y="45062"/>
                    <a:pt x="105646" y="48423"/>
                    <a:pt x="105646" y="52573"/>
                  </a:cubicBezTo>
                  <a:lnTo>
                    <a:pt x="105646" y="63694"/>
                  </a:lnTo>
                  <a:cubicBezTo>
                    <a:pt x="114328" y="66825"/>
                    <a:pt x="120587" y="75067"/>
                    <a:pt x="120587" y="84815"/>
                  </a:cubicBezTo>
                  <a:cubicBezTo>
                    <a:pt x="120587" y="88967"/>
                    <a:pt x="117227" y="92325"/>
                    <a:pt x="113077" y="92325"/>
                  </a:cubicBezTo>
                  <a:cubicBezTo>
                    <a:pt x="108924" y="92325"/>
                    <a:pt x="105566" y="88967"/>
                    <a:pt x="105566" y="84815"/>
                  </a:cubicBezTo>
                  <a:cubicBezTo>
                    <a:pt x="105566" y="80670"/>
                    <a:pt x="102198" y="77305"/>
                    <a:pt x="98056" y="77305"/>
                  </a:cubicBezTo>
                  <a:cubicBezTo>
                    <a:pt x="93911" y="77305"/>
                    <a:pt x="90545" y="80670"/>
                    <a:pt x="90545" y="84815"/>
                  </a:cubicBezTo>
                  <a:cubicBezTo>
                    <a:pt x="90545" y="88959"/>
                    <a:pt x="93911" y="92325"/>
                    <a:pt x="98056" y="92325"/>
                  </a:cubicBezTo>
                  <a:cubicBezTo>
                    <a:pt x="110479" y="92325"/>
                    <a:pt x="120587" y="102433"/>
                    <a:pt x="120587" y="114857"/>
                  </a:cubicBezTo>
                  <a:cubicBezTo>
                    <a:pt x="120587" y="124604"/>
                    <a:pt x="114328" y="132846"/>
                    <a:pt x="105646" y="135979"/>
                  </a:cubicBezTo>
                  <a:lnTo>
                    <a:pt x="105646" y="142698"/>
                  </a:lnTo>
                  <a:cubicBezTo>
                    <a:pt x="105646" y="146848"/>
                    <a:pt x="102286" y="150208"/>
                    <a:pt x="98136" y="150208"/>
                  </a:cubicBezTo>
                  <a:cubicBezTo>
                    <a:pt x="93986" y="150208"/>
                    <a:pt x="90626" y="146848"/>
                    <a:pt x="90626" y="142698"/>
                  </a:cubicBezTo>
                  <a:lnTo>
                    <a:pt x="90626" y="136028"/>
                  </a:lnTo>
                  <a:cubicBezTo>
                    <a:pt x="81861" y="132942"/>
                    <a:pt x="75525" y="124665"/>
                    <a:pt x="75525" y="114857"/>
                  </a:cubicBezTo>
                  <a:cubicBezTo>
                    <a:pt x="75525" y="110706"/>
                    <a:pt x="78883" y="107346"/>
                    <a:pt x="83035" y="107346"/>
                  </a:cubicBezTo>
                  <a:cubicBezTo>
                    <a:pt x="87185" y="107346"/>
                    <a:pt x="90545" y="110706"/>
                    <a:pt x="90545" y="114857"/>
                  </a:cubicBezTo>
                  <a:cubicBezTo>
                    <a:pt x="90545" y="119001"/>
                    <a:pt x="93911" y="122367"/>
                    <a:pt x="98056" y="122367"/>
                  </a:cubicBezTo>
                  <a:cubicBezTo>
                    <a:pt x="102198" y="122367"/>
                    <a:pt x="105566" y="119001"/>
                    <a:pt x="105566" y="114857"/>
                  </a:cubicBezTo>
                  <a:cubicBezTo>
                    <a:pt x="105566" y="110712"/>
                    <a:pt x="102198" y="107346"/>
                    <a:pt x="98056" y="1073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11595367" y="4983160"/>
              <a:ext cx="90625" cy="22531"/>
            </a:xfrm>
            <a:custGeom>
              <a:rect b="b" l="l" r="r" t="t"/>
              <a:pathLst>
                <a:path extrusionOk="0" h="22531" w="90625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11595367" y="4945608"/>
              <a:ext cx="90625" cy="22531"/>
            </a:xfrm>
            <a:custGeom>
              <a:rect b="b" l="l" r="r" t="t"/>
              <a:pathLst>
                <a:path extrusionOk="0" h="22531" w="90625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11595367" y="4908056"/>
              <a:ext cx="90625" cy="22531"/>
            </a:xfrm>
            <a:custGeom>
              <a:rect b="b" l="l" r="r" t="t"/>
              <a:pathLst>
                <a:path extrusionOk="0" h="22531" w="90625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11595367" y="4870504"/>
              <a:ext cx="90625" cy="22531"/>
            </a:xfrm>
            <a:custGeom>
              <a:rect b="b" l="l" r="r" t="t"/>
              <a:pathLst>
                <a:path extrusionOk="0" h="22531" w="90625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11475200" y="4749337"/>
              <a:ext cx="105145" cy="61084"/>
            </a:xfrm>
            <a:custGeom>
              <a:rect b="b" l="l" r="r" t="t"/>
              <a:pathLst>
                <a:path extrusionOk="0" h="61084" w="105145">
                  <a:moveTo>
                    <a:pt x="73721" y="15021"/>
                  </a:moveTo>
                  <a:cubicBezTo>
                    <a:pt x="70609" y="6298"/>
                    <a:pt x="62352" y="0"/>
                    <a:pt x="52573" y="0"/>
                  </a:cubicBezTo>
                  <a:cubicBezTo>
                    <a:pt x="42782" y="0"/>
                    <a:pt x="34429" y="6278"/>
                    <a:pt x="31324" y="15021"/>
                  </a:cubicBezTo>
                  <a:lnTo>
                    <a:pt x="7511" y="15021"/>
                  </a:lnTo>
                  <a:cubicBezTo>
                    <a:pt x="5097" y="15021"/>
                    <a:pt x="2830" y="16179"/>
                    <a:pt x="1416" y="18138"/>
                  </a:cubicBezTo>
                  <a:cubicBezTo>
                    <a:pt x="8" y="20096"/>
                    <a:pt x="-381" y="22619"/>
                    <a:pt x="389" y="24908"/>
                  </a:cubicBezTo>
                  <a:lnTo>
                    <a:pt x="12114" y="61085"/>
                  </a:lnTo>
                  <a:lnTo>
                    <a:pt x="93033" y="61085"/>
                  </a:lnTo>
                  <a:lnTo>
                    <a:pt x="104757" y="24908"/>
                  </a:lnTo>
                  <a:cubicBezTo>
                    <a:pt x="105527" y="22619"/>
                    <a:pt x="105138" y="20096"/>
                    <a:pt x="103730" y="18138"/>
                  </a:cubicBezTo>
                  <a:cubicBezTo>
                    <a:pt x="102316" y="16179"/>
                    <a:pt x="100049" y="15021"/>
                    <a:pt x="97635" y="150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4"/>
          <p:cNvSpPr/>
          <p:nvPr/>
        </p:nvSpPr>
        <p:spPr>
          <a:xfrm>
            <a:off x="11197770" y="9546526"/>
            <a:ext cx="535852" cy="419074"/>
          </a:xfrm>
          <a:custGeom>
            <a:rect b="b" l="l" r="r" t="t"/>
            <a:pathLst>
              <a:path extrusionOk="0" h="209537" w="267926">
                <a:moveTo>
                  <a:pt x="72266" y="203513"/>
                </a:moveTo>
                <a:cubicBezTo>
                  <a:pt x="80298" y="211546"/>
                  <a:pt x="93337" y="211546"/>
                  <a:pt x="101370" y="203513"/>
                </a:cubicBezTo>
                <a:lnTo>
                  <a:pt x="201007" y="103876"/>
                </a:lnTo>
                <a:cubicBezTo>
                  <a:pt x="203868" y="101015"/>
                  <a:pt x="206069" y="97604"/>
                  <a:pt x="207499" y="93973"/>
                </a:cubicBezTo>
                <a:cubicBezTo>
                  <a:pt x="217512" y="96779"/>
                  <a:pt x="227250" y="98264"/>
                  <a:pt x="235833" y="98209"/>
                </a:cubicBezTo>
                <a:cubicBezTo>
                  <a:pt x="257070" y="98099"/>
                  <a:pt x="264112" y="88801"/>
                  <a:pt x="266423" y="83245"/>
                </a:cubicBezTo>
                <a:cubicBezTo>
                  <a:pt x="268734" y="77743"/>
                  <a:pt x="270384" y="66189"/>
                  <a:pt x="255475" y="51004"/>
                </a:cubicBezTo>
                <a:cubicBezTo>
                  <a:pt x="255309" y="50839"/>
                  <a:pt x="255144" y="50674"/>
                  <a:pt x="254979" y="50509"/>
                </a:cubicBezTo>
                <a:cubicBezTo>
                  <a:pt x="245736" y="41266"/>
                  <a:pt x="232312" y="32738"/>
                  <a:pt x="217072" y="26411"/>
                </a:cubicBezTo>
                <a:cubicBezTo>
                  <a:pt x="214266" y="25256"/>
                  <a:pt x="211460" y="24211"/>
                  <a:pt x="208710" y="23220"/>
                </a:cubicBezTo>
                <a:lnTo>
                  <a:pt x="208710" y="23055"/>
                </a:lnTo>
                <a:cubicBezTo>
                  <a:pt x="208544" y="10841"/>
                  <a:pt x="198696" y="993"/>
                  <a:pt x="186482" y="828"/>
                </a:cubicBezTo>
                <a:lnTo>
                  <a:pt x="126788" y="3"/>
                </a:lnTo>
                <a:cubicBezTo>
                  <a:pt x="118866" y="-107"/>
                  <a:pt x="111273" y="2974"/>
                  <a:pt x="105716" y="8586"/>
                </a:cubicBezTo>
                <a:lnTo>
                  <a:pt x="6024" y="108223"/>
                </a:lnTo>
                <a:cubicBezTo>
                  <a:pt x="-2008" y="116255"/>
                  <a:pt x="-2008" y="129294"/>
                  <a:pt x="6024" y="137327"/>
                </a:cubicBezTo>
                <a:lnTo>
                  <a:pt x="72266" y="203513"/>
                </a:lnTo>
                <a:close/>
                <a:moveTo>
                  <a:pt x="149070" y="35654"/>
                </a:moveTo>
                <a:cubicBezTo>
                  <a:pt x="155727" y="28997"/>
                  <a:pt x="166511" y="28997"/>
                  <a:pt x="173168" y="35654"/>
                </a:cubicBezTo>
                <a:cubicBezTo>
                  <a:pt x="177129" y="39616"/>
                  <a:pt x="178725" y="45062"/>
                  <a:pt x="177955" y="50179"/>
                </a:cubicBezTo>
                <a:cubicBezTo>
                  <a:pt x="184502" y="54800"/>
                  <a:pt x="192314" y="59092"/>
                  <a:pt x="200677" y="62558"/>
                </a:cubicBezTo>
                <a:cubicBezTo>
                  <a:pt x="203648" y="63768"/>
                  <a:pt x="206509" y="64869"/>
                  <a:pt x="209260" y="65804"/>
                </a:cubicBezTo>
                <a:lnTo>
                  <a:pt x="208930" y="41816"/>
                </a:lnTo>
                <a:cubicBezTo>
                  <a:pt x="209425" y="42036"/>
                  <a:pt x="209865" y="42201"/>
                  <a:pt x="210360" y="42421"/>
                </a:cubicBezTo>
                <a:cubicBezTo>
                  <a:pt x="223399" y="47868"/>
                  <a:pt x="235118" y="55241"/>
                  <a:pt x="242655" y="62778"/>
                </a:cubicBezTo>
                <a:cubicBezTo>
                  <a:pt x="242765" y="62888"/>
                  <a:pt x="242875" y="62998"/>
                  <a:pt x="242985" y="63108"/>
                </a:cubicBezTo>
                <a:cubicBezTo>
                  <a:pt x="250138" y="70425"/>
                  <a:pt x="250908" y="75102"/>
                  <a:pt x="250303" y="76532"/>
                </a:cubicBezTo>
                <a:cubicBezTo>
                  <a:pt x="248432" y="80989"/>
                  <a:pt x="228351" y="84950"/>
                  <a:pt x="197871" y="72241"/>
                </a:cubicBezTo>
                <a:cubicBezTo>
                  <a:pt x="188958" y="68500"/>
                  <a:pt x="180595" y="63878"/>
                  <a:pt x="173828" y="58872"/>
                </a:cubicBezTo>
                <a:cubicBezTo>
                  <a:pt x="173608" y="59147"/>
                  <a:pt x="173333" y="59422"/>
                  <a:pt x="173113" y="59697"/>
                </a:cubicBezTo>
                <a:cubicBezTo>
                  <a:pt x="166456" y="66354"/>
                  <a:pt x="155672" y="66354"/>
                  <a:pt x="149015" y="59697"/>
                </a:cubicBezTo>
                <a:cubicBezTo>
                  <a:pt x="142413" y="53095"/>
                  <a:pt x="142413" y="42311"/>
                  <a:pt x="149070" y="3565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"/>
          <p:cNvSpPr txBox="1"/>
          <p:nvPr>
            <p:ph idx="13" type="body"/>
          </p:nvPr>
        </p:nvSpPr>
        <p:spPr>
          <a:xfrm>
            <a:off x="771524" y="118802"/>
            <a:ext cx="8873652" cy="667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Google Shape;186;p4"/>
          <p:cNvSpPr/>
          <p:nvPr>
            <p:ph idx="10" type="dt"/>
          </p:nvPr>
        </p:nvSpPr>
        <p:spPr>
          <a:xfrm>
            <a:off x="21309032" y="216470"/>
            <a:ext cx="2298404" cy="453428"/>
          </a:xfrm>
          <a:prstGeom prst="roundRect">
            <a:avLst>
              <a:gd fmla="val 1063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4"/>
          <p:cNvSpPr txBox="1"/>
          <p:nvPr>
            <p:ph idx="14" type="body"/>
          </p:nvPr>
        </p:nvSpPr>
        <p:spPr>
          <a:xfrm>
            <a:off x="18032864" y="245351"/>
            <a:ext cx="3113264" cy="41455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Google Shape;188;p4"/>
          <p:cNvSpPr txBox="1"/>
          <p:nvPr>
            <p:ph idx="15" type="body"/>
          </p:nvPr>
        </p:nvSpPr>
        <p:spPr>
          <a:xfrm>
            <a:off x="14750168" y="245351"/>
            <a:ext cx="3113264" cy="41455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" name="Google Shape;189;p4"/>
          <p:cNvSpPr/>
          <p:nvPr/>
        </p:nvSpPr>
        <p:spPr>
          <a:xfrm>
            <a:off x="14606794" y="873064"/>
            <a:ext cx="4388896" cy="4093292"/>
          </a:xfrm>
          <a:prstGeom prst="roundRect">
            <a:avLst>
              <a:gd fmla="val 2952" name="adj"/>
            </a:avLst>
          </a:prstGeom>
          <a:solidFill>
            <a:schemeClr val="lt2"/>
          </a:solidFill>
          <a:ln>
            <a:noFill/>
          </a:ln>
          <a:effectLst>
            <a:outerShdw blurRad="25400" rotWithShape="0" algn="t" dir="5400000" dist="12700">
              <a:srgbClr val="000000">
                <a:alpha val="18823"/>
              </a:srgbClr>
            </a:outerShdw>
          </a:effectLst>
        </p:spPr>
        <p:txBody>
          <a:bodyPr anchorCtr="0" anchor="t" bIns="45700" lIns="91425" spcFirstLastPara="1" rIns="91425" wrap="square" tIns="1080000">
            <a:noAutofit/>
          </a:bodyPr>
          <a:lstStyle/>
          <a:p>
            <a:pPr indent="-205049" lvl="0" marL="410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baseline="30000" i="0" sz="21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4"/>
          <p:cNvSpPr/>
          <p:nvPr/>
        </p:nvSpPr>
        <p:spPr>
          <a:xfrm>
            <a:off x="14606794" y="5130224"/>
            <a:ext cx="4388896" cy="4093292"/>
          </a:xfrm>
          <a:prstGeom prst="roundRect">
            <a:avLst>
              <a:gd fmla="val 2952" name="adj"/>
            </a:avLst>
          </a:prstGeom>
          <a:solidFill>
            <a:schemeClr val="lt2"/>
          </a:solidFill>
          <a:ln>
            <a:noFill/>
          </a:ln>
          <a:effectLst>
            <a:outerShdw blurRad="25400" rotWithShape="0" algn="t" dir="5400000" dist="12700">
              <a:srgbClr val="000000">
                <a:alpha val="18823"/>
              </a:srgbClr>
            </a:outerShdw>
          </a:effectLst>
        </p:spPr>
        <p:txBody>
          <a:bodyPr anchorCtr="0" anchor="t" bIns="45700" lIns="91425" spcFirstLastPara="1" rIns="91425" wrap="square" tIns="1080000">
            <a:noAutofit/>
          </a:bodyPr>
          <a:lstStyle/>
          <a:p>
            <a:pPr indent="-205049" lvl="0" marL="410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baseline="30000" i="0" sz="21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p4"/>
          <p:cNvSpPr/>
          <p:nvPr/>
        </p:nvSpPr>
        <p:spPr>
          <a:xfrm>
            <a:off x="5393272" y="873064"/>
            <a:ext cx="4388896" cy="4093292"/>
          </a:xfrm>
          <a:prstGeom prst="roundRect">
            <a:avLst>
              <a:gd fmla="val 2952" name="adj"/>
            </a:avLst>
          </a:prstGeom>
          <a:solidFill>
            <a:schemeClr val="lt2"/>
          </a:solidFill>
          <a:ln>
            <a:noFill/>
          </a:ln>
          <a:effectLst>
            <a:outerShdw blurRad="25400" rotWithShape="0" algn="t" dir="5400000" dist="12700">
              <a:srgbClr val="000000">
                <a:alpha val="18823"/>
              </a:srgbClr>
            </a:outerShdw>
          </a:effectLst>
        </p:spPr>
        <p:txBody>
          <a:bodyPr anchorCtr="0" anchor="t" bIns="45700" lIns="91425" spcFirstLastPara="1" rIns="91425" wrap="square" tIns="1080000">
            <a:noAutofit/>
          </a:bodyPr>
          <a:lstStyle/>
          <a:p>
            <a:pPr indent="-205049" lvl="0" marL="410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baseline="30000" i="0" sz="21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4"/>
          <p:cNvSpPr/>
          <p:nvPr/>
        </p:nvSpPr>
        <p:spPr>
          <a:xfrm>
            <a:off x="5383282" y="5130224"/>
            <a:ext cx="4388896" cy="4093292"/>
          </a:xfrm>
          <a:prstGeom prst="roundRect">
            <a:avLst>
              <a:gd fmla="val 2952" name="adj"/>
            </a:avLst>
          </a:prstGeom>
          <a:solidFill>
            <a:schemeClr val="lt2"/>
          </a:solidFill>
          <a:ln>
            <a:noFill/>
          </a:ln>
          <a:effectLst>
            <a:outerShdw blurRad="25400" rotWithShape="0" algn="t" dir="5400000" dist="12700">
              <a:srgbClr val="000000">
                <a:alpha val="18823"/>
              </a:srgbClr>
            </a:outerShdw>
          </a:effectLst>
        </p:spPr>
        <p:txBody>
          <a:bodyPr anchorCtr="0" anchor="t" bIns="45700" lIns="91425" spcFirstLastPara="1" rIns="91425" wrap="square" tIns="1080000">
            <a:noAutofit/>
          </a:bodyPr>
          <a:lstStyle/>
          <a:p>
            <a:pPr indent="-205049" lvl="0" marL="410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baseline="30000" i="0" sz="21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93" name="Google Shape;193;p4"/>
          <p:cNvGrpSpPr/>
          <p:nvPr/>
        </p:nvGrpSpPr>
        <p:grpSpPr>
          <a:xfrm>
            <a:off x="5393275" y="871034"/>
            <a:ext cx="4388894" cy="790736"/>
            <a:chOff x="7303396" y="654236"/>
            <a:chExt cx="2194447" cy="395368"/>
          </a:xfrm>
        </p:grpSpPr>
        <p:cxnSp>
          <p:nvCxnSpPr>
            <p:cNvPr id="194" name="Google Shape;194;p4"/>
            <p:cNvCxnSpPr/>
            <p:nvPr/>
          </p:nvCxnSpPr>
          <p:spPr>
            <a:xfrm>
              <a:off x="7303397" y="1049418"/>
              <a:ext cx="2194446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1882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5" name="Google Shape;195;p4"/>
            <p:cNvSpPr/>
            <p:nvPr/>
          </p:nvSpPr>
          <p:spPr>
            <a:xfrm>
              <a:off x="7303396" y="654236"/>
              <a:ext cx="2194447" cy="395368"/>
            </a:xfrm>
            <a:prstGeom prst="round2SameRect">
              <a:avLst>
                <a:gd fmla="val 16666" name="adj1"/>
                <a:gd fmla="val 0" name="adj2"/>
              </a:avLst>
            </a:prstGeom>
            <a:solidFill>
              <a:srgbClr val="D2D8E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Google Shape;196;p4"/>
          <p:cNvSpPr/>
          <p:nvPr/>
        </p:nvSpPr>
        <p:spPr>
          <a:xfrm>
            <a:off x="9995038" y="861054"/>
            <a:ext cx="4388896" cy="8432840"/>
          </a:xfrm>
          <a:prstGeom prst="roundRect">
            <a:avLst>
              <a:gd fmla="val 2952" name="adj"/>
            </a:avLst>
          </a:prstGeom>
          <a:solidFill>
            <a:schemeClr val="lt2"/>
          </a:solidFill>
          <a:ln>
            <a:noFill/>
          </a:ln>
          <a:effectLst>
            <a:outerShdw blurRad="25400" rotWithShape="0" algn="t" dir="5400000" dist="12700">
              <a:srgbClr val="000000">
                <a:alpha val="18823"/>
              </a:srgbClr>
            </a:outerShdw>
          </a:effectLst>
        </p:spPr>
        <p:txBody>
          <a:bodyPr anchorCtr="0" anchor="t" bIns="45700" lIns="91425" spcFirstLastPara="1" rIns="91425" wrap="square" tIns="1080000">
            <a:noAutofit/>
          </a:bodyPr>
          <a:lstStyle/>
          <a:p>
            <a:pPr indent="-205049" lvl="0" marL="410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baseline="30000" i="0" sz="21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97" name="Google Shape;197;p4"/>
          <p:cNvGrpSpPr/>
          <p:nvPr/>
        </p:nvGrpSpPr>
        <p:grpSpPr>
          <a:xfrm>
            <a:off x="9995039" y="860036"/>
            <a:ext cx="4388894" cy="790736"/>
            <a:chOff x="7303396" y="654236"/>
            <a:chExt cx="2194447" cy="395368"/>
          </a:xfrm>
        </p:grpSpPr>
        <p:cxnSp>
          <p:nvCxnSpPr>
            <p:cNvPr id="198" name="Google Shape;198;p4"/>
            <p:cNvCxnSpPr/>
            <p:nvPr/>
          </p:nvCxnSpPr>
          <p:spPr>
            <a:xfrm>
              <a:off x="7303397" y="1049418"/>
              <a:ext cx="2194446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1882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9" name="Google Shape;199;p4"/>
            <p:cNvSpPr/>
            <p:nvPr/>
          </p:nvSpPr>
          <p:spPr>
            <a:xfrm>
              <a:off x="7303396" y="654236"/>
              <a:ext cx="2194447" cy="395368"/>
            </a:xfrm>
            <a:prstGeom prst="round2SameRect">
              <a:avLst>
                <a:gd fmla="val 16666" name="adj1"/>
                <a:gd fmla="val 0" name="adj2"/>
              </a:avLst>
            </a:prstGeom>
            <a:solidFill>
              <a:srgbClr val="D2D8E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4"/>
          <p:cNvSpPr/>
          <p:nvPr/>
        </p:nvSpPr>
        <p:spPr>
          <a:xfrm>
            <a:off x="775726" y="882869"/>
            <a:ext cx="4388896" cy="8340642"/>
          </a:xfrm>
          <a:prstGeom prst="roundRect">
            <a:avLst>
              <a:gd fmla="val 2952" name="adj"/>
            </a:avLst>
          </a:prstGeom>
          <a:solidFill>
            <a:schemeClr val="lt2"/>
          </a:solidFill>
          <a:ln>
            <a:noFill/>
          </a:ln>
          <a:effectLst>
            <a:outerShdw blurRad="25400" rotWithShape="0" algn="t" dir="5400000" dist="12700">
              <a:srgbClr val="000000">
                <a:alpha val="18823"/>
              </a:srgbClr>
            </a:outerShdw>
          </a:effectLst>
        </p:spPr>
        <p:txBody>
          <a:bodyPr anchorCtr="0" anchor="t" bIns="45700" lIns="91425" spcFirstLastPara="1" rIns="91425" wrap="square" tIns="1080000">
            <a:noAutofit/>
          </a:bodyPr>
          <a:lstStyle/>
          <a:p>
            <a:pPr indent="-205049" lvl="0" marL="410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baseline="30000" i="0" sz="21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4"/>
          <p:cNvSpPr/>
          <p:nvPr/>
        </p:nvSpPr>
        <p:spPr>
          <a:xfrm>
            <a:off x="19218552" y="882869"/>
            <a:ext cx="4388896" cy="8340642"/>
          </a:xfrm>
          <a:prstGeom prst="roundRect">
            <a:avLst>
              <a:gd fmla="val 2952" name="adj"/>
            </a:avLst>
          </a:prstGeom>
          <a:solidFill>
            <a:schemeClr val="lt2"/>
          </a:solidFill>
          <a:ln>
            <a:noFill/>
          </a:ln>
          <a:effectLst>
            <a:outerShdw blurRad="25400" rotWithShape="0" algn="t" dir="5400000" dist="12700">
              <a:srgbClr val="000000">
                <a:alpha val="18823"/>
              </a:srgbClr>
            </a:outerShdw>
          </a:effectLst>
        </p:spPr>
        <p:txBody>
          <a:bodyPr anchorCtr="0" anchor="t" bIns="45700" lIns="91425" spcFirstLastPara="1" rIns="91425" wrap="square" tIns="1080000">
            <a:noAutofit/>
          </a:bodyPr>
          <a:lstStyle/>
          <a:p>
            <a:pPr indent="-205049" lvl="0" marL="410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baseline="30000" i="0" sz="21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02" name="Google Shape;202;p4"/>
          <p:cNvGrpSpPr/>
          <p:nvPr/>
        </p:nvGrpSpPr>
        <p:grpSpPr>
          <a:xfrm>
            <a:off x="14606793" y="863357"/>
            <a:ext cx="4388894" cy="796714"/>
            <a:chOff x="7303396" y="654236"/>
            <a:chExt cx="2194447" cy="398357"/>
          </a:xfrm>
        </p:grpSpPr>
        <p:cxnSp>
          <p:nvCxnSpPr>
            <p:cNvPr id="203" name="Google Shape;203;p4"/>
            <p:cNvCxnSpPr/>
            <p:nvPr/>
          </p:nvCxnSpPr>
          <p:spPr>
            <a:xfrm>
              <a:off x="7303397" y="1052593"/>
              <a:ext cx="2194446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1882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04" name="Google Shape;204;p4"/>
            <p:cNvSpPr/>
            <p:nvPr/>
          </p:nvSpPr>
          <p:spPr>
            <a:xfrm>
              <a:off x="7303396" y="654236"/>
              <a:ext cx="2194447" cy="395368"/>
            </a:xfrm>
            <a:prstGeom prst="round2SameRect">
              <a:avLst>
                <a:gd fmla="val 16666" name="adj1"/>
                <a:gd fmla="val 0" name="adj2"/>
              </a:avLst>
            </a:prstGeom>
            <a:solidFill>
              <a:srgbClr val="D2D8E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4"/>
          <p:cNvGrpSpPr/>
          <p:nvPr/>
        </p:nvGrpSpPr>
        <p:grpSpPr>
          <a:xfrm>
            <a:off x="775729" y="873062"/>
            <a:ext cx="4388894" cy="790736"/>
            <a:chOff x="7303396" y="654236"/>
            <a:chExt cx="2194447" cy="395368"/>
          </a:xfrm>
        </p:grpSpPr>
        <p:cxnSp>
          <p:nvCxnSpPr>
            <p:cNvPr id="206" name="Google Shape;206;p4"/>
            <p:cNvCxnSpPr/>
            <p:nvPr/>
          </p:nvCxnSpPr>
          <p:spPr>
            <a:xfrm>
              <a:off x="7303397" y="1049418"/>
              <a:ext cx="2194446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1882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07" name="Google Shape;207;p4">
              <a:hlinkClick action="ppaction://hlinksldjump" r:id="rId4"/>
            </p:cNvPr>
            <p:cNvSpPr/>
            <p:nvPr/>
          </p:nvSpPr>
          <p:spPr>
            <a:xfrm>
              <a:off x="7303396" y="654236"/>
              <a:ext cx="2194447" cy="395368"/>
            </a:xfrm>
            <a:prstGeom prst="round2SameRect">
              <a:avLst>
                <a:gd fmla="val 16666" name="adj1"/>
                <a:gd fmla="val 0" name="adj2"/>
              </a:avLst>
            </a:prstGeom>
            <a:solidFill>
              <a:srgbClr val="D2D8E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19218549" y="876292"/>
            <a:ext cx="4388894" cy="790736"/>
            <a:chOff x="7303396" y="654236"/>
            <a:chExt cx="2194447" cy="395368"/>
          </a:xfrm>
        </p:grpSpPr>
        <p:cxnSp>
          <p:nvCxnSpPr>
            <p:cNvPr id="209" name="Google Shape;209;p4"/>
            <p:cNvCxnSpPr/>
            <p:nvPr/>
          </p:nvCxnSpPr>
          <p:spPr>
            <a:xfrm>
              <a:off x="7303397" y="1045820"/>
              <a:ext cx="2194446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1882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0" name="Google Shape;210;p4"/>
            <p:cNvSpPr/>
            <p:nvPr/>
          </p:nvSpPr>
          <p:spPr>
            <a:xfrm>
              <a:off x="7303396" y="654236"/>
              <a:ext cx="2194447" cy="395368"/>
            </a:xfrm>
            <a:prstGeom prst="round2SameRect">
              <a:avLst>
                <a:gd fmla="val 16666" name="adj1"/>
                <a:gd fmla="val 0" name="adj2"/>
              </a:avLst>
            </a:prstGeom>
            <a:solidFill>
              <a:srgbClr val="D2D8E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4"/>
          <p:cNvGrpSpPr/>
          <p:nvPr/>
        </p:nvGrpSpPr>
        <p:grpSpPr>
          <a:xfrm>
            <a:off x="5386925" y="5134524"/>
            <a:ext cx="4388894" cy="790736"/>
            <a:chOff x="7303396" y="654236"/>
            <a:chExt cx="2194447" cy="395368"/>
          </a:xfrm>
        </p:grpSpPr>
        <p:cxnSp>
          <p:nvCxnSpPr>
            <p:cNvPr id="212" name="Google Shape;212;p4"/>
            <p:cNvCxnSpPr/>
            <p:nvPr/>
          </p:nvCxnSpPr>
          <p:spPr>
            <a:xfrm>
              <a:off x="7303397" y="1049418"/>
              <a:ext cx="2194446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1882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3" name="Google Shape;213;p4"/>
            <p:cNvSpPr/>
            <p:nvPr/>
          </p:nvSpPr>
          <p:spPr>
            <a:xfrm>
              <a:off x="7303396" y="654236"/>
              <a:ext cx="2194447" cy="395368"/>
            </a:xfrm>
            <a:prstGeom prst="round2SameRect">
              <a:avLst>
                <a:gd fmla="val 16666" name="adj1"/>
                <a:gd fmla="val 0" name="adj2"/>
              </a:avLst>
            </a:prstGeom>
            <a:solidFill>
              <a:srgbClr val="D2D8E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" name="Google Shape;214;p4"/>
          <p:cNvGrpSpPr/>
          <p:nvPr/>
        </p:nvGrpSpPr>
        <p:grpSpPr>
          <a:xfrm>
            <a:off x="14606793" y="5121149"/>
            <a:ext cx="4388894" cy="796714"/>
            <a:chOff x="7303396" y="654236"/>
            <a:chExt cx="2194447" cy="398357"/>
          </a:xfrm>
        </p:grpSpPr>
        <p:cxnSp>
          <p:nvCxnSpPr>
            <p:cNvPr id="215" name="Google Shape;215;p4"/>
            <p:cNvCxnSpPr/>
            <p:nvPr/>
          </p:nvCxnSpPr>
          <p:spPr>
            <a:xfrm>
              <a:off x="7303397" y="1052593"/>
              <a:ext cx="2194446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1882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6" name="Google Shape;216;p4"/>
            <p:cNvSpPr/>
            <p:nvPr/>
          </p:nvSpPr>
          <p:spPr>
            <a:xfrm>
              <a:off x="7303396" y="654236"/>
              <a:ext cx="2194447" cy="395368"/>
            </a:xfrm>
            <a:prstGeom prst="round2SameRect">
              <a:avLst>
                <a:gd fmla="val 16666" name="adj1"/>
                <a:gd fmla="val 0" name="adj2"/>
              </a:avLst>
            </a:prstGeom>
            <a:solidFill>
              <a:srgbClr val="D2D8E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4"/>
          <p:cNvSpPr/>
          <p:nvPr/>
        </p:nvSpPr>
        <p:spPr>
          <a:xfrm>
            <a:off x="771524" y="9397359"/>
            <a:ext cx="11287328" cy="3677506"/>
          </a:xfrm>
          <a:prstGeom prst="roundRect">
            <a:avLst>
              <a:gd fmla="val 6100" name="adj"/>
            </a:avLst>
          </a:prstGeom>
          <a:solidFill>
            <a:schemeClr val="lt2"/>
          </a:solidFill>
          <a:ln>
            <a:noFill/>
          </a:ln>
          <a:effectLst>
            <a:outerShdw blurRad="25400" rotWithShape="0" algn="t" dir="5400000" dist="12700">
              <a:srgbClr val="000000">
                <a:alpha val="18823"/>
              </a:srgbClr>
            </a:outerShdw>
          </a:effectLst>
        </p:spPr>
        <p:txBody>
          <a:bodyPr anchorCtr="0" anchor="t" bIns="45700" lIns="91425" spcFirstLastPara="1" rIns="91425" wrap="square" tIns="1080000">
            <a:noAutofit/>
          </a:bodyPr>
          <a:lstStyle/>
          <a:p>
            <a:pPr indent="-205049" lvl="0" marL="410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baseline="30000" i="0" sz="21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8" name="Google Shape;218;p4"/>
          <p:cNvGrpSpPr/>
          <p:nvPr/>
        </p:nvGrpSpPr>
        <p:grpSpPr>
          <a:xfrm>
            <a:off x="771524" y="9398483"/>
            <a:ext cx="11287328" cy="716478"/>
            <a:chOff x="7303396" y="654237"/>
            <a:chExt cx="2194447" cy="398356"/>
          </a:xfrm>
        </p:grpSpPr>
        <p:cxnSp>
          <p:nvCxnSpPr>
            <p:cNvPr id="219" name="Google Shape;219;p4"/>
            <p:cNvCxnSpPr/>
            <p:nvPr/>
          </p:nvCxnSpPr>
          <p:spPr>
            <a:xfrm>
              <a:off x="7303397" y="1052593"/>
              <a:ext cx="2194446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1882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0" name="Google Shape;220;p4"/>
            <p:cNvSpPr/>
            <p:nvPr/>
          </p:nvSpPr>
          <p:spPr>
            <a:xfrm>
              <a:off x="7303396" y="654237"/>
              <a:ext cx="2194447" cy="395369"/>
            </a:xfrm>
            <a:prstGeom prst="round2SameRect">
              <a:avLst>
                <a:gd fmla="val 16666" name="adj1"/>
                <a:gd fmla="val 0" name="adj2"/>
              </a:avLst>
            </a:prstGeom>
            <a:solidFill>
              <a:srgbClr val="D2D8E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p4"/>
          <p:cNvSpPr/>
          <p:nvPr>
            <p:ph idx="16" type="body"/>
          </p:nvPr>
        </p:nvSpPr>
        <p:spPr>
          <a:xfrm>
            <a:off x="771525" y="1945846"/>
            <a:ext cx="4388894" cy="7039108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rmAutofit/>
          </a:bodyPr>
          <a:lstStyle>
            <a:lvl1pPr indent="-385064" lvl="0" marL="457200" marR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64"/>
              <a:buFont typeface="Inter"/>
              <a:buChar char="⎪"/>
              <a:defRPr b="0" baseline="30000" i="0" sz="2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4047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48"/>
              <a:buFont typeface="NTR"/>
              <a:buChar char="⁃"/>
              <a:defRPr b="0" baseline="3000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" name="Google Shape;222;p4"/>
          <p:cNvSpPr txBox="1"/>
          <p:nvPr/>
        </p:nvSpPr>
        <p:spPr>
          <a:xfrm>
            <a:off x="897573" y="1041001"/>
            <a:ext cx="20108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Key Partners</a:t>
            </a:r>
            <a:endParaRPr/>
          </a:p>
        </p:txBody>
      </p:sp>
      <p:sp>
        <p:nvSpPr>
          <p:cNvPr id="223" name="Google Shape;223;p4"/>
          <p:cNvSpPr/>
          <p:nvPr>
            <p:ph idx="17" type="body"/>
          </p:nvPr>
        </p:nvSpPr>
        <p:spPr>
          <a:xfrm>
            <a:off x="9999279" y="1941543"/>
            <a:ext cx="4388894" cy="704341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rmAutofit/>
          </a:bodyPr>
          <a:lstStyle>
            <a:lvl1pPr indent="-385064" lvl="0" marL="457200" marR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64"/>
              <a:buFont typeface="Inter"/>
              <a:buChar char="⎪"/>
              <a:defRPr b="0" baseline="30000" i="0" sz="2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4047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48"/>
              <a:buFont typeface="NTR"/>
              <a:buChar char="⁃"/>
              <a:defRPr b="0" baseline="3000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4" name="Google Shape;224;p4"/>
          <p:cNvSpPr txBox="1"/>
          <p:nvPr/>
        </p:nvSpPr>
        <p:spPr>
          <a:xfrm>
            <a:off x="10174095" y="1041001"/>
            <a:ext cx="29509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3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Value Proposition</a:t>
            </a:r>
            <a:endParaRPr/>
          </a:p>
        </p:txBody>
      </p:sp>
      <p:sp>
        <p:nvSpPr>
          <p:cNvPr id="225" name="Google Shape;225;p4"/>
          <p:cNvSpPr/>
          <p:nvPr>
            <p:ph idx="18" type="body"/>
          </p:nvPr>
        </p:nvSpPr>
        <p:spPr>
          <a:xfrm>
            <a:off x="19218551" y="1938319"/>
            <a:ext cx="4388894" cy="7046634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rmAutofit/>
          </a:bodyPr>
          <a:lstStyle>
            <a:lvl1pPr indent="-385064" lvl="0" marL="457200" marR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464"/>
              <a:buFont typeface="Inter"/>
              <a:buChar char="⎪"/>
              <a:defRPr b="0" baseline="30000" i="0" sz="2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4047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48"/>
              <a:buFont typeface="NTR"/>
              <a:buChar char="⁃"/>
              <a:defRPr b="0" baseline="3000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4"/>
          <p:cNvSpPr txBox="1"/>
          <p:nvPr/>
        </p:nvSpPr>
        <p:spPr>
          <a:xfrm>
            <a:off x="19344599" y="1041000"/>
            <a:ext cx="31667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Customer Segments</a:t>
            </a:r>
            <a:endParaRPr/>
          </a:p>
        </p:txBody>
      </p:sp>
      <p:sp>
        <p:nvSpPr>
          <p:cNvPr id="227" name="Google Shape;227;p4"/>
          <p:cNvSpPr/>
          <p:nvPr/>
        </p:nvSpPr>
        <p:spPr>
          <a:xfrm>
            <a:off x="12325152" y="9397359"/>
            <a:ext cx="11287328" cy="3677506"/>
          </a:xfrm>
          <a:prstGeom prst="roundRect">
            <a:avLst>
              <a:gd fmla="val 5313" name="adj"/>
            </a:avLst>
          </a:prstGeom>
          <a:solidFill>
            <a:schemeClr val="lt2"/>
          </a:solidFill>
          <a:ln>
            <a:noFill/>
          </a:ln>
          <a:effectLst>
            <a:outerShdw blurRad="25400" rotWithShape="0" algn="t" dir="5400000" dist="12700">
              <a:srgbClr val="000000">
                <a:alpha val="18823"/>
              </a:srgbClr>
            </a:outerShdw>
          </a:effectLst>
        </p:spPr>
        <p:txBody>
          <a:bodyPr anchorCtr="0" anchor="t" bIns="45700" lIns="91425" spcFirstLastPara="1" rIns="91425" wrap="square" tIns="1080000">
            <a:noAutofit/>
          </a:bodyPr>
          <a:lstStyle/>
          <a:p>
            <a:pPr indent="-205049" lvl="0" marL="410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baseline="30000" i="0" sz="21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Google Shape;228;p4"/>
          <p:cNvSpPr txBox="1"/>
          <p:nvPr/>
        </p:nvSpPr>
        <p:spPr>
          <a:xfrm>
            <a:off x="5701221" y="1057429"/>
            <a:ext cx="20108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Key Activities</a:t>
            </a:r>
            <a:endParaRPr/>
          </a:p>
        </p:txBody>
      </p:sp>
      <p:sp>
        <p:nvSpPr>
          <p:cNvPr id="229" name="Google Shape;229;p4"/>
          <p:cNvSpPr txBox="1"/>
          <p:nvPr/>
        </p:nvSpPr>
        <p:spPr>
          <a:xfrm>
            <a:off x="14779035" y="1057429"/>
            <a:ext cx="35358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Customer Relationships</a:t>
            </a:r>
            <a:endParaRPr/>
          </a:p>
        </p:txBody>
      </p:sp>
      <p:sp>
        <p:nvSpPr>
          <p:cNvPr id="230" name="Google Shape;230;p4"/>
          <p:cNvSpPr txBox="1"/>
          <p:nvPr/>
        </p:nvSpPr>
        <p:spPr>
          <a:xfrm>
            <a:off x="5701221" y="5293415"/>
            <a:ext cx="25929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Key Resources</a:t>
            </a:r>
            <a:endParaRPr/>
          </a:p>
        </p:txBody>
      </p:sp>
      <p:sp>
        <p:nvSpPr>
          <p:cNvPr id="231" name="Google Shape;231;p4"/>
          <p:cNvSpPr txBox="1"/>
          <p:nvPr/>
        </p:nvSpPr>
        <p:spPr>
          <a:xfrm>
            <a:off x="14965551" y="5293414"/>
            <a:ext cx="20108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Channels</a:t>
            </a:r>
            <a:endParaRPr/>
          </a:p>
        </p:txBody>
      </p:sp>
      <p:sp>
        <p:nvSpPr>
          <p:cNvPr id="232" name="Google Shape;232;p4"/>
          <p:cNvSpPr/>
          <p:nvPr>
            <p:ph idx="19" type="body"/>
          </p:nvPr>
        </p:nvSpPr>
        <p:spPr>
          <a:xfrm>
            <a:off x="5394411" y="1962275"/>
            <a:ext cx="4388894" cy="2963278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rmAutofit/>
          </a:bodyPr>
          <a:lstStyle>
            <a:lvl1pPr indent="-385064" lvl="0" marL="457200" marR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64"/>
              <a:buFont typeface="Inter"/>
              <a:buChar char="⎪"/>
              <a:defRPr b="0" baseline="30000" i="0" sz="2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4047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48"/>
              <a:buFont typeface="NTR"/>
              <a:buChar char="⁃"/>
              <a:defRPr b="0" baseline="3000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4"/>
          <p:cNvSpPr/>
          <p:nvPr>
            <p:ph idx="20" type="body"/>
          </p:nvPr>
        </p:nvSpPr>
        <p:spPr>
          <a:xfrm>
            <a:off x="5394411" y="6130509"/>
            <a:ext cx="4388894" cy="2842714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rmAutofit/>
          </a:bodyPr>
          <a:lstStyle>
            <a:lvl1pPr indent="-385064" lvl="0" marL="457200" marR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64"/>
              <a:buFont typeface="Inter"/>
              <a:buChar char="⎪"/>
              <a:defRPr b="0" baseline="30000" i="0" sz="2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4047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48"/>
              <a:buFont typeface="NTR"/>
              <a:buChar char="⁃"/>
              <a:defRPr b="0" baseline="3000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Google Shape;234;p4"/>
          <p:cNvSpPr/>
          <p:nvPr>
            <p:ph idx="21" type="body"/>
          </p:nvPr>
        </p:nvSpPr>
        <p:spPr>
          <a:xfrm>
            <a:off x="14620047" y="1954994"/>
            <a:ext cx="4388894" cy="297056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rmAutofit/>
          </a:bodyPr>
          <a:lstStyle>
            <a:lvl1pPr indent="-385064" lvl="0" marL="457200" marR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464"/>
              <a:buFont typeface="Inter"/>
              <a:buChar char="⎪"/>
              <a:defRPr b="0" baseline="30000" i="0" sz="2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4047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48"/>
              <a:buFont typeface="NTR"/>
              <a:buChar char="⁃"/>
              <a:defRPr b="0" baseline="3000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4"/>
          <p:cNvSpPr/>
          <p:nvPr/>
        </p:nvSpPr>
        <p:spPr>
          <a:xfrm>
            <a:off x="18266384" y="1057552"/>
            <a:ext cx="501840" cy="501836"/>
          </a:xfrm>
          <a:custGeom>
            <a:rect b="b" l="l" r="r" t="t"/>
            <a:pathLst>
              <a:path extrusionOk="0" h="436178" w="436183">
                <a:moveTo>
                  <a:pt x="162684" y="113444"/>
                </a:moveTo>
                <a:cubicBezTo>
                  <a:pt x="142635" y="113444"/>
                  <a:pt x="122586" y="121093"/>
                  <a:pt x="107289" y="136389"/>
                </a:cubicBezTo>
                <a:cubicBezTo>
                  <a:pt x="76695" y="166982"/>
                  <a:pt x="81107" y="212734"/>
                  <a:pt x="107289" y="247178"/>
                </a:cubicBezTo>
                <a:cubicBezTo>
                  <a:pt x="135018" y="283653"/>
                  <a:pt x="185645" y="343832"/>
                  <a:pt x="218079" y="343832"/>
                </a:cubicBezTo>
                <a:lnTo>
                  <a:pt x="218104" y="343832"/>
                </a:lnTo>
                <a:cubicBezTo>
                  <a:pt x="250540" y="343832"/>
                  <a:pt x="301165" y="283653"/>
                  <a:pt x="328893" y="247178"/>
                </a:cubicBezTo>
                <a:cubicBezTo>
                  <a:pt x="355077" y="212735"/>
                  <a:pt x="359486" y="166983"/>
                  <a:pt x="328893" y="136389"/>
                </a:cubicBezTo>
                <a:cubicBezTo>
                  <a:pt x="298300" y="105796"/>
                  <a:pt x="248697" y="105796"/>
                  <a:pt x="218104" y="136389"/>
                </a:cubicBezTo>
                <a:lnTo>
                  <a:pt x="218079" y="136389"/>
                </a:lnTo>
                <a:cubicBezTo>
                  <a:pt x="202782" y="121093"/>
                  <a:pt x="182733" y="113444"/>
                  <a:pt x="162684" y="113444"/>
                </a:cubicBezTo>
                <a:close/>
                <a:moveTo>
                  <a:pt x="218088" y="0"/>
                </a:moveTo>
                <a:cubicBezTo>
                  <a:pt x="338539" y="0"/>
                  <a:pt x="436183" y="97636"/>
                  <a:pt x="436183" y="218094"/>
                </a:cubicBezTo>
                <a:cubicBezTo>
                  <a:pt x="436183" y="338535"/>
                  <a:pt x="338539" y="436178"/>
                  <a:pt x="218088" y="436178"/>
                </a:cubicBezTo>
                <a:cubicBezTo>
                  <a:pt x="97643" y="436178"/>
                  <a:pt x="0" y="338535"/>
                  <a:pt x="0" y="218094"/>
                </a:cubicBezTo>
                <a:cubicBezTo>
                  <a:pt x="0" y="97635"/>
                  <a:pt x="97643" y="0"/>
                  <a:pt x="21808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6" name="Google Shape;236;p4"/>
          <p:cNvGrpSpPr/>
          <p:nvPr/>
        </p:nvGrpSpPr>
        <p:grpSpPr>
          <a:xfrm>
            <a:off x="13679302" y="1094990"/>
            <a:ext cx="473154" cy="414134"/>
            <a:chOff x="6461229" y="767490"/>
            <a:chExt cx="236577" cy="207067"/>
          </a:xfrm>
        </p:grpSpPr>
        <p:sp>
          <p:nvSpPr>
            <p:cNvPr id="237" name="Google Shape;237;p4"/>
            <p:cNvSpPr/>
            <p:nvPr/>
          </p:nvSpPr>
          <p:spPr>
            <a:xfrm>
              <a:off x="6462468" y="837084"/>
              <a:ext cx="103937" cy="129030"/>
            </a:xfrm>
            <a:custGeom>
              <a:rect b="b" l="l" r="r" t="t"/>
              <a:pathLst>
                <a:path extrusionOk="0" h="129030" w="103937">
                  <a:moveTo>
                    <a:pt x="0" y="0"/>
                  </a:moveTo>
                  <a:lnTo>
                    <a:pt x="103938" y="129031"/>
                  </a:lnTo>
                  <a:lnTo>
                    <a:pt x="56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6528525" y="837084"/>
              <a:ext cx="101445" cy="137473"/>
            </a:xfrm>
            <a:custGeom>
              <a:rect b="b" l="l" r="r" t="t"/>
              <a:pathLst>
                <a:path extrusionOk="0" h="137473" w="101445">
                  <a:moveTo>
                    <a:pt x="0" y="0"/>
                  </a:moveTo>
                  <a:lnTo>
                    <a:pt x="50229" y="137473"/>
                  </a:lnTo>
                  <a:lnTo>
                    <a:pt x="1014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6589946" y="837084"/>
              <a:ext cx="106617" cy="132362"/>
            </a:xfrm>
            <a:custGeom>
              <a:rect b="b" l="l" r="r" t="t"/>
              <a:pathLst>
                <a:path extrusionOk="0" h="132362" w="106617">
                  <a:moveTo>
                    <a:pt x="0" y="132362"/>
                  </a:moveTo>
                  <a:lnTo>
                    <a:pt x="106617" y="0"/>
                  </a:lnTo>
                  <a:lnTo>
                    <a:pt x="493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6588659" y="767490"/>
              <a:ext cx="67236" cy="56740"/>
            </a:xfrm>
            <a:custGeom>
              <a:rect b="b" l="l" r="r" t="t"/>
              <a:pathLst>
                <a:path extrusionOk="0" h="56740" w="67236">
                  <a:moveTo>
                    <a:pt x="67236" y="0"/>
                  </a:moveTo>
                  <a:lnTo>
                    <a:pt x="0" y="0"/>
                  </a:lnTo>
                  <a:lnTo>
                    <a:pt x="46101" y="567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6532114" y="770044"/>
              <a:ext cx="94808" cy="58341"/>
            </a:xfrm>
            <a:custGeom>
              <a:rect b="b" l="l" r="r" t="t"/>
              <a:pathLst>
                <a:path extrusionOk="0" h="58341" w="94808">
                  <a:moveTo>
                    <a:pt x="94808" y="58341"/>
                  </a:moveTo>
                  <a:lnTo>
                    <a:pt x="47402" y="0"/>
                  </a:lnTo>
                  <a:lnTo>
                    <a:pt x="0" y="58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6503093" y="767490"/>
              <a:ext cx="67283" cy="57123"/>
            </a:xfrm>
            <a:custGeom>
              <a:rect b="b" l="l" r="r" t="t"/>
              <a:pathLst>
                <a:path extrusionOk="0" h="57123" w="67283">
                  <a:moveTo>
                    <a:pt x="67284" y="0"/>
                  </a:moveTo>
                  <a:lnTo>
                    <a:pt x="0" y="0"/>
                  </a:lnTo>
                  <a:lnTo>
                    <a:pt x="20874" y="571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6461229" y="772997"/>
              <a:ext cx="54852" cy="55387"/>
            </a:xfrm>
            <a:custGeom>
              <a:rect b="b" l="l" r="r" t="t"/>
              <a:pathLst>
                <a:path extrusionOk="0" h="55387" w="54852">
                  <a:moveTo>
                    <a:pt x="34618" y="0"/>
                  </a:moveTo>
                  <a:lnTo>
                    <a:pt x="0" y="55388"/>
                  </a:lnTo>
                  <a:lnTo>
                    <a:pt x="54853" y="5538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6642493" y="772940"/>
              <a:ext cx="55313" cy="55444"/>
            </a:xfrm>
            <a:custGeom>
              <a:rect b="b" l="l" r="r" t="t"/>
              <a:pathLst>
                <a:path extrusionOk="0" h="55444" w="55313">
                  <a:moveTo>
                    <a:pt x="55314" y="55444"/>
                  </a:moveTo>
                  <a:lnTo>
                    <a:pt x="20661" y="0"/>
                  </a:lnTo>
                  <a:lnTo>
                    <a:pt x="0" y="554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5" name="Google Shape;24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04467" y="1076165"/>
            <a:ext cx="431606" cy="4316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6" name="Google Shape;246;p4"/>
          <p:cNvGrpSpPr/>
          <p:nvPr/>
        </p:nvGrpSpPr>
        <p:grpSpPr>
          <a:xfrm flipH="1" rot="10800000">
            <a:off x="4493119" y="1076165"/>
            <a:ext cx="431612" cy="431678"/>
            <a:chOff x="2246179" y="770535"/>
            <a:chExt cx="216186" cy="216219"/>
          </a:xfrm>
        </p:grpSpPr>
        <p:sp>
          <p:nvSpPr>
            <p:cNvPr id="247" name="Google Shape;247;p4"/>
            <p:cNvSpPr/>
            <p:nvPr/>
          </p:nvSpPr>
          <p:spPr>
            <a:xfrm>
              <a:off x="2246179" y="840039"/>
              <a:ext cx="136119" cy="146715"/>
            </a:xfrm>
            <a:custGeom>
              <a:rect b="b" l="l" r="r" t="t"/>
              <a:pathLst>
                <a:path extrusionOk="0" h="146715" w="136119">
                  <a:moveTo>
                    <a:pt x="131910" y="14773"/>
                  </a:moveTo>
                  <a:cubicBezTo>
                    <a:pt x="129349" y="12196"/>
                    <a:pt x="126509" y="9912"/>
                    <a:pt x="123443" y="7963"/>
                  </a:cubicBezTo>
                  <a:cubicBezTo>
                    <a:pt x="115323" y="2763"/>
                    <a:pt x="105883" y="0"/>
                    <a:pt x="96240" y="0"/>
                  </a:cubicBezTo>
                  <a:cubicBezTo>
                    <a:pt x="82857" y="-25"/>
                    <a:pt x="70017" y="5293"/>
                    <a:pt x="60570" y="14773"/>
                  </a:cubicBezTo>
                  <a:lnTo>
                    <a:pt x="14740" y="60639"/>
                  </a:lnTo>
                  <a:cubicBezTo>
                    <a:pt x="5309" y="70088"/>
                    <a:pt x="8" y="82890"/>
                    <a:pt x="0" y="96240"/>
                  </a:cubicBezTo>
                  <a:cubicBezTo>
                    <a:pt x="-18" y="124099"/>
                    <a:pt x="22551" y="146697"/>
                    <a:pt x="50410" y="146715"/>
                  </a:cubicBezTo>
                  <a:cubicBezTo>
                    <a:pt x="63773" y="146761"/>
                    <a:pt x="76600" y="141469"/>
                    <a:pt x="86044" y="132014"/>
                  </a:cubicBezTo>
                  <a:lnTo>
                    <a:pt x="123876" y="94183"/>
                  </a:lnTo>
                  <a:cubicBezTo>
                    <a:pt x="124563" y="93501"/>
                    <a:pt x="124947" y="92572"/>
                    <a:pt x="124941" y="91604"/>
                  </a:cubicBezTo>
                  <a:cubicBezTo>
                    <a:pt x="124930" y="89614"/>
                    <a:pt x="123307" y="88010"/>
                    <a:pt x="121317" y="88022"/>
                  </a:cubicBezTo>
                  <a:lnTo>
                    <a:pt x="119876" y="88022"/>
                  </a:lnTo>
                  <a:cubicBezTo>
                    <a:pt x="111972" y="88050"/>
                    <a:pt x="104138" y="86532"/>
                    <a:pt x="96817" y="83554"/>
                  </a:cubicBezTo>
                  <a:cubicBezTo>
                    <a:pt x="95468" y="82999"/>
                    <a:pt x="93918" y="83312"/>
                    <a:pt x="92890" y="84347"/>
                  </a:cubicBezTo>
                  <a:lnTo>
                    <a:pt x="65687" y="111585"/>
                  </a:lnTo>
                  <a:cubicBezTo>
                    <a:pt x="57240" y="120032"/>
                    <a:pt x="43544" y="120032"/>
                    <a:pt x="35097" y="111585"/>
                  </a:cubicBezTo>
                  <a:cubicBezTo>
                    <a:pt x="26650" y="103138"/>
                    <a:pt x="26650" y="89443"/>
                    <a:pt x="35097" y="80996"/>
                  </a:cubicBezTo>
                  <a:lnTo>
                    <a:pt x="81108" y="35021"/>
                  </a:lnTo>
                  <a:cubicBezTo>
                    <a:pt x="89548" y="26592"/>
                    <a:pt x="103221" y="26592"/>
                    <a:pt x="111662" y="35021"/>
                  </a:cubicBezTo>
                  <a:cubicBezTo>
                    <a:pt x="117350" y="40375"/>
                    <a:pt x="126223" y="40375"/>
                    <a:pt x="131911" y="35021"/>
                  </a:cubicBezTo>
                  <a:cubicBezTo>
                    <a:pt x="134358" y="32572"/>
                    <a:pt x="135841" y="29323"/>
                    <a:pt x="136090" y="25870"/>
                  </a:cubicBezTo>
                  <a:cubicBezTo>
                    <a:pt x="136353" y="21742"/>
                    <a:pt x="134831" y="17700"/>
                    <a:pt x="131910" y="147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2326175" y="770535"/>
              <a:ext cx="136190" cy="146717"/>
            </a:xfrm>
            <a:custGeom>
              <a:rect b="b" l="l" r="r" t="t"/>
              <a:pathLst>
                <a:path extrusionOk="0" h="146717" w="136190">
                  <a:moveTo>
                    <a:pt x="121416" y="14775"/>
                  </a:moveTo>
                  <a:cubicBezTo>
                    <a:pt x="101716" y="-4925"/>
                    <a:pt x="69776" y="-4925"/>
                    <a:pt x="50076" y="14775"/>
                  </a:cubicBezTo>
                  <a:lnTo>
                    <a:pt x="12280" y="52534"/>
                  </a:lnTo>
                  <a:cubicBezTo>
                    <a:pt x="11242" y="53577"/>
                    <a:pt x="10943" y="55146"/>
                    <a:pt x="11524" y="56498"/>
                  </a:cubicBezTo>
                  <a:cubicBezTo>
                    <a:pt x="12097" y="57854"/>
                    <a:pt x="13438" y="58724"/>
                    <a:pt x="14910" y="58696"/>
                  </a:cubicBezTo>
                  <a:lnTo>
                    <a:pt x="16243" y="58696"/>
                  </a:lnTo>
                  <a:cubicBezTo>
                    <a:pt x="24138" y="58681"/>
                    <a:pt x="31959" y="60211"/>
                    <a:pt x="39267" y="63199"/>
                  </a:cubicBezTo>
                  <a:cubicBezTo>
                    <a:pt x="40616" y="63755"/>
                    <a:pt x="42166" y="63441"/>
                    <a:pt x="43194" y="62407"/>
                  </a:cubicBezTo>
                  <a:lnTo>
                    <a:pt x="70324" y="35312"/>
                  </a:lnTo>
                  <a:cubicBezTo>
                    <a:pt x="78772" y="26865"/>
                    <a:pt x="92467" y="26865"/>
                    <a:pt x="100914" y="35312"/>
                  </a:cubicBezTo>
                  <a:cubicBezTo>
                    <a:pt x="109361" y="43759"/>
                    <a:pt x="109361" y="57455"/>
                    <a:pt x="100914" y="65902"/>
                  </a:cubicBezTo>
                  <a:lnTo>
                    <a:pt x="67118" y="99662"/>
                  </a:lnTo>
                  <a:lnTo>
                    <a:pt x="66829" y="99986"/>
                  </a:lnTo>
                  <a:lnTo>
                    <a:pt x="55011" y="111732"/>
                  </a:lnTo>
                  <a:cubicBezTo>
                    <a:pt x="46571" y="120162"/>
                    <a:pt x="32898" y="120162"/>
                    <a:pt x="24458" y="111732"/>
                  </a:cubicBezTo>
                  <a:cubicBezTo>
                    <a:pt x="18770" y="106379"/>
                    <a:pt x="9897" y="106379"/>
                    <a:pt x="4209" y="111732"/>
                  </a:cubicBezTo>
                  <a:cubicBezTo>
                    <a:pt x="1746" y="114200"/>
                    <a:pt x="261" y="117477"/>
                    <a:pt x="29" y="120956"/>
                  </a:cubicBezTo>
                  <a:cubicBezTo>
                    <a:pt x="-234" y="125083"/>
                    <a:pt x="1288" y="129125"/>
                    <a:pt x="4209" y="132053"/>
                  </a:cubicBezTo>
                  <a:cubicBezTo>
                    <a:pt x="8379" y="136241"/>
                    <a:pt x="13259" y="139657"/>
                    <a:pt x="18621" y="142141"/>
                  </a:cubicBezTo>
                  <a:cubicBezTo>
                    <a:pt x="19378" y="142502"/>
                    <a:pt x="20134" y="142790"/>
                    <a:pt x="20891" y="143114"/>
                  </a:cubicBezTo>
                  <a:cubicBezTo>
                    <a:pt x="21647" y="143439"/>
                    <a:pt x="22440" y="143691"/>
                    <a:pt x="23197" y="143979"/>
                  </a:cubicBezTo>
                  <a:cubicBezTo>
                    <a:pt x="23953" y="144267"/>
                    <a:pt x="24746" y="144519"/>
                    <a:pt x="25502" y="144736"/>
                  </a:cubicBezTo>
                  <a:lnTo>
                    <a:pt x="27628" y="145312"/>
                  </a:lnTo>
                  <a:cubicBezTo>
                    <a:pt x="29069" y="145672"/>
                    <a:pt x="30511" y="145961"/>
                    <a:pt x="31988" y="146213"/>
                  </a:cubicBezTo>
                  <a:cubicBezTo>
                    <a:pt x="33767" y="146477"/>
                    <a:pt x="35559" y="146645"/>
                    <a:pt x="37356" y="146717"/>
                  </a:cubicBezTo>
                  <a:lnTo>
                    <a:pt x="39878" y="146717"/>
                  </a:lnTo>
                  <a:lnTo>
                    <a:pt x="40095" y="146717"/>
                  </a:lnTo>
                  <a:lnTo>
                    <a:pt x="42256" y="146465"/>
                  </a:lnTo>
                  <a:cubicBezTo>
                    <a:pt x="43049" y="146429"/>
                    <a:pt x="43878" y="146249"/>
                    <a:pt x="44815" y="146249"/>
                  </a:cubicBezTo>
                  <a:lnTo>
                    <a:pt x="46040" y="146249"/>
                  </a:lnTo>
                  <a:lnTo>
                    <a:pt x="48526" y="145889"/>
                  </a:lnTo>
                  <a:lnTo>
                    <a:pt x="49679" y="145673"/>
                  </a:lnTo>
                  <a:lnTo>
                    <a:pt x="51768" y="145240"/>
                  </a:lnTo>
                  <a:lnTo>
                    <a:pt x="52165" y="145240"/>
                  </a:lnTo>
                  <a:cubicBezTo>
                    <a:pt x="61015" y="143017"/>
                    <a:pt x="69097" y="138435"/>
                    <a:pt x="75548" y="131981"/>
                  </a:cubicBezTo>
                  <a:lnTo>
                    <a:pt x="121415" y="86115"/>
                  </a:lnTo>
                  <a:cubicBezTo>
                    <a:pt x="141116" y="66415"/>
                    <a:pt x="141116" y="34475"/>
                    <a:pt x="121416" y="147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oogle Shape;249;p4"/>
          <p:cNvGrpSpPr/>
          <p:nvPr/>
        </p:nvGrpSpPr>
        <p:grpSpPr>
          <a:xfrm>
            <a:off x="22898989" y="1037995"/>
            <a:ext cx="433288" cy="504468"/>
            <a:chOff x="11449494" y="738992"/>
            <a:chExt cx="216644" cy="252234"/>
          </a:xfrm>
        </p:grpSpPr>
        <p:sp>
          <p:nvSpPr>
            <p:cNvPr id="250" name="Google Shape;250;p4"/>
            <p:cNvSpPr/>
            <p:nvPr/>
          </p:nvSpPr>
          <p:spPr>
            <a:xfrm>
              <a:off x="11499497" y="738992"/>
              <a:ext cx="116637" cy="142254"/>
            </a:xfrm>
            <a:custGeom>
              <a:rect b="b" l="l" r="r" t="t"/>
              <a:pathLst>
                <a:path extrusionOk="0" h="142254" w="116637">
                  <a:moveTo>
                    <a:pt x="58319" y="142255"/>
                  </a:moveTo>
                  <a:cubicBezTo>
                    <a:pt x="75722" y="142255"/>
                    <a:pt x="116638" y="121311"/>
                    <a:pt x="116638" y="71127"/>
                  </a:cubicBezTo>
                  <a:cubicBezTo>
                    <a:pt x="116638" y="31844"/>
                    <a:pt x="111336" y="0"/>
                    <a:pt x="58319" y="0"/>
                  </a:cubicBezTo>
                  <a:cubicBezTo>
                    <a:pt x="5303" y="0"/>
                    <a:pt x="0" y="31844"/>
                    <a:pt x="0" y="71127"/>
                  </a:cubicBezTo>
                  <a:cubicBezTo>
                    <a:pt x="0" y="121311"/>
                    <a:pt x="40916" y="142255"/>
                    <a:pt x="58319" y="142255"/>
                  </a:cubicBezTo>
                  <a:close/>
                  <a:moveTo>
                    <a:pt x="8716" y="59257"/>
                  </a:moveTo>
                  <a:cubicBezTo>
                    <a:pt x="12813" y="51334"/>
                    <a:pt x="21674" y="42178"/>
                    <a:pt x="40731" y="42585"/>
                  </a:cubicBezTo>
                  <a:cubicBezTo>
                    <a:pt x="40731" y="42585"/>
                    <a:pt x="52089" y="70136"/>
                    <a:pt x="107853" y="57763"/>
                  </a:cubicBezTo>
                  <a:cubicBezTo>
                    <a:pt x="108078" y="62164"/>
                    <a:pt x="108149" y="66655"/>
                    <a:pt x="108149" y="71127"/>
                  </a:cubicBezTo>
                  <a:cubicBezTo>
                    <a:pt x="108149" y="95657"/>
                    <a:pt x="97318" y="110856"/>
                    <a:pt x="88231" y="119287"/>
                  </a:cubicBezTo>
                  <a:cubicBezTo>
                    <a:pt x="76781" y="129910"/>
                    <a:pt x="64069" y="133766"/>
                    <a:pt x="58319" y="133766"/>
                  </a:cubicBezTo>
                  <a:cubicBezTo>
                    <a:pt x="52568" y="133766"/>
                    <a:pt x="39856" y="129910"/>
                    <a:pt x="28407" y="119287"/>
                  </a:cubicBezTo>
                  <a:cubicBezTo>
                    <a:pt x="19320" y="110856"/>
                    <a:pt x="8489" y="95657"/>
                    <a:pt x="8489" y="71127"/>
                  </a:cubicBezTo>
                  <a:cubicBezTo>
                    <a:pt x="8490" y="67159"/>
                    <a:pt x="8547" y="63177"/>
                    <a:pt x="8716" y="592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11449494" y="874638"/>
              <a:ext cx="216644" cy="116588"/>
            </a:xfrm>
            <a:custGeom>
              <a:rect b="b" l="l" r="r" t="t"/>
              <a:pathLst>
                <a:path extrusionOk="0" h="116588" w="216644">
                  <a:moveTo>
                    <a:pt x="216592" y="79554"/>
                  </a:moveTo>
                  <a:cubicBezTo>
                    <a:pt x="213615" y="61040"/>
                    <a:pt x="207485" y="37193"/>
                    <a:pt x="195191" y="28718"/>
                  </a:cubicBezTo>
                  <a:cubicBezTo>
                    <a:pt x="186796" y="22930"/>
                    <a:pt x="157505" y="7281"/>
                    <a:pt x="144998" y="598"/>
                  </a:cubicBezTo>
                  <a:lnTo>
                    <a:pt x="144781" y="483"/>
                  </a:lnTo>
                  <a:cubicBezTo>
                    <a:pt x="143352" y="-281"/>
                    <a:pt x="141606" y="-128"/>
                    <a:pt x="140331" y="873"/>
                  </a:cubicBezTo>
                  <a:cubicBezTo>
                    <a:pt x="133779" y="6017"/>
                    <a:pt x="126601" y="9484"/>
                    <a:pt x="118998" y="11177"/>
                  </a:cubicBezTo>
                  <a:cubicBezTo>
                    <a:pt x="117655" y="11476"/>
                    <a:pt x="116552" y="12431"/>
                    <a:pt x="116064" y="13717"/>
                  </a:cubicBezTo>
                  <a:lnTo>
                    <a:pt x="108322" y="34125"/>
                  </a:lnTo>
                  <a:lnTo>
                    <a:pt x="100579" y="13717"/>
                  </a:lnTo>
                  <a:cubicBezTo>
                    <a:pt x="100091" y="12431"/>
                    <a:pt x="98989" y="11476"/>
                    <a:pt x="97646" y="11177"/>
                  </a:cubicBezTo>
                  <a:cubicBezTo>
                    <a:pt x="90043" y="9484"/>
                    <a:pt x="82865" y="6017"/>
                    <a:pt x="76313" y="873"/>
                  </a:cubicBezTo>
                  <a:cubicBezTo>
                    <a:pt x="75038" y="-128"/>
                    <a:pt x="73292" y="-282"/>
                    <a:pt x="71862" y="483"/>
                  </a:cubicBezTo>
                  <a:cubicBezTo>
                    <a:pt x="59503" y="7087"/>
                    <a:pt x="29854" y="23055"/>
                    <a:pt x="21489" y="28693"/>
                  </a:cubicBezTo>
                  <a:cubicBezTo>
                    <a:pt x="7337" y="38227"/>
                    <a:pt x="1148" y="72733"/>
                    <a:pt x="52" y="79554"/>
                  </a:cubicBezTo>
                  <a:cubicBezTo>
                    <a:pt x="-57" y="80230"/>
                    <a:pt x="6" y="80922"/>
                    <a:pt x="234" y="81568"/>
                  </a:cubicBezTo>
                  <a:cubicBezTo>
                    <a:pt x="741" y="82997"/>
                    <a:pt x="13730" y="116588"/>
                    <a:pt x="108322" y="116588"/>
                  </a:cubicBezTo>
                  <a:cubicBezTo>
                    <a:pt x="202914" y="116588"/>
                    <a:pt x="215903" y="82997"/>
                    <a:pt x="216409" y="81568"/>
                  </a:cubicBezTo>
                  <a:cubicBezTo>
                    <a:pt x="216638" y="80922"/>
                    <a:pt x="216701" y="80230"/>
                    <a:pt x="216592" y="79554"/>
                  </a:cubicBezTo>
                  <a:close/>
                  <a:moveTo>
                    <a:pt x="173004" y="68256"/>
                  </a:moveTo>
                  <a:lnTo>
                    <a:pt x="154489" y="74027"/>
                  </a:lnTo>
                  <a:lnTo>
                    <a:pt x="135974" y="68256"/>
                  </a:lnTo>
                  <a:lnTo>
                    <a:pt x="135974" y="58294"/>
                  </a:lnTo>
                  <a:lnTo>
                    <a:pt x="173004" y="58294"/>
                  </a:lnTo>
                  <a:lnTo>
                    <a:pt x="173004" y="6825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p4"/>
          <p:cNvSpPr/>
          <p:nvPr/>
        </p:nvSpPr>
        <p:spPr>
          <a:xfrm>
            <a:off x="9060061" y="5299149"/>
            <a:ext cx="487092" cy="462788"/>
          </a:xfrm>
          <a:custGeom>
            <a:rect b="b" l="l" r="r" t="t"/>
            <a:pathLst>
              <a:path extrusionOk="0" h="231394" w="243546">
                <a:moveTo>
                  <a:pt x="141379" y="13404"/>
                </a:moveTo>
                <a:cubicBezTo>
                  <a:pt x="140333" y="11790"/>
                  <a:pt x="139997" y="10700"/>
                  <a:pt x="139997" y="10700"/>
                </a:cubicBezTo>
                <a:lnTo>
                  <a:pt x="140496" y="10241"/>
                </a:lnTo>
                <a:cubicBezTo>
                  <a:pt x="140496" y="10241"/>
                  <a:pt x="141465" y="10644"/>
                  <a:pt x="143159" y="11338"/>
                </a:cubicBezTo>
                <a:cubicBezTo>
                  <a:pt x="143958" y="11657"/>
                  <a:pt x="144937" y="12048"/>
                  <a:pt x="146059" y="12490"/>
                </a:cubicBezTo>
                <a:cubicBezTo>
                  <a:pt x="147164" y="12890"/>
                  <a:pt x="148366" y="13357"/>
                  <a:pt x="149655" y="13670"/>
                </a:cubicBezTo>
                <a:cubicBezTo>
                  <a:pt x="150290" y="13866"/>
                  <a:pt x="150936" y="14062"/>
                  <a:pt x="151605" y="14137"/>
                </a:cubicBezTo>
                <a:cubicBezTo>
                  <a:pt x="151941" y="14182"/>
                  <a:pt x="152261" y="14274"/>
                  <a:pt x="152594" y="14336"/>
                </a:cubicBezTo>
                <a:cubicBezTo>
                  <a:pt x="152925" y="14358"/>
                  <a:pt x="153256" y="14369"/>
                  <a:pt x="153585" y="14411"/>
                </a:cubicBezTo>
                <a:cubicBezTo>
                  <a:pt x="154916" y="14590"/>
                  <a:pt x="156140" y="14445"/>
                  <a:pt x="157483" y="14375"/>
                </a:cubicBezTo>
                <a:cubicBezTo>
                  <a:pt x="158105" y="14146"/>
                  <a:pt x="158797" y="14082"/>
                  <a:pt x="159474" y="13790"/>
                </a:cubicBezTo>
                <a:cubicBezTo>
                  <a:pt x="160095" y="13424"/>
                  <a:pt x="160906" y="13211"/>
                  <a:pt x="161482" y="12741"/>
                </a:cubicBezTo>
                <a:cubicBezTo>
                  <a:pt x="161787" y="12532"/>
                  <a:pt x="162104" y="12314"/>
                  <a:pt x="162444" y="12098"/>
                </a:cubicBezTo>
                <a:cubicBezTo>
                  <a:pt x="162796" y="11900"/>
                  <a:pt x="163172" y="11743"/>
                  <a:pt x="163546" y="11337"/>
                </a:cubicBezTo>
                <a:lnTo>
                  <a:pt x="165918" y="9346"/>
                </a:lnTo>
                <a:cubicBezTo>
                  <a:pt x="165940" y="9316"/>
                  <a:pt x="165779" y="9550"/>
                  <a:pt x="165856" y="9441"/>
                </a:cubicBezTo>
                <a:lnTo>
                  <a:pt x="165873" y="9424"/>
                </a:lnTo>
                <a:lnTo>
                  <a:pt x="165913" y="9388"/>
                </a:lnTo>
                <a:lnTo>
                  <a:pt x="165991" y="9321"/>
                </a:lnTo>
                <a:lnTo>
                  <a:pt x="166147" y="9182"/>
                </a:lnTo>
                <a:lnTo>
                  <a:pt x="166460" y="8902"/>
                </a:lnTo>
                <a:lnTo>
                  <a:pt x="167082" y="8357"/>
                </a:lnTo>
                <a:lnTo>
                  <a:pt x="168256" y="7244"/>
                </a:lnTo>
                <a:cubicBezTo>
                  <a:pt x="168994" y="6483"/>
                  <a:pt x="169923" y="5890"/>
                  <a:pt x="170667" y="5157"/>
                </a:cubicBezTo>
                <a:cubicBezTo>
                  <a:pt x="171400" y="4399"/>
                  <a:pt x="172385" y="3935"/>
                  <a:pt x="173168" y="3199"/>
                </a:cubicBezTo>
                <a:cubicBezTo>
                  <a:pt x="174006" y="2539"/>
                  <a:pt x="174986" y="2044"/>
                  <a:pt x="175931" y="1404"/>
                </a:cubicBezTo>
                <a:cubicBezTo>
                  <a:pt x="177917" y="469"/>
                  <a:pt x="180237" y="-224"/>
                  <a:pt x="182315" y="67"/>
                </a:cubicBezTo>
                <a:cubicBezTo>
                  <a:pt x="182836" y="123"/>
                  <a:pt x="183342" y="204"/>
                  <a:pt x="183839" y="296"/>
                </a:cubicBezTo>
                <a:cubicBezTo>
                  <a:pt x="184321" y="430"/>
                  <a:pt x="184773" y="596"/>
                  <a:pt x="185221" y="763"/>
                </a:cubicBezTo>
                <a:cubicBezTo>
                  <a:pt x="186138" y="1066"/>
                  <a:pt x="186927" y="1499"/>
                  <a:pt x="187672" y="1927"/>
                </a:cubicBezTo>
                <a:cubicBezTo>
                  <a:pt x="189158" y="2786"/>
                  <a:pt x="190340" y="3781"/>
                  <a:pt x="191284" y="4743"/>
                </a:cubicBezTo>
                <a:cubicBezTo>
                  <a:pt x="192223" y="5708"/>
                  <a:pt x="192929" y="6648"/>
                  <a:pt x="193437" y="7467"/>
                </a:cubicBezTo>
                <a:cubicBezTo>
                  <a:pt x="193970" y="8269"/>
                  <a:pt x="194277" y="8978"/>
                  <a:pt x="194494" y="9462"/>
                </a:cubicBezTo>
                <a:cubicBezTo>
                  <a:pt x="194674" y="9960"/>
                  <a:pt x="194768" y="10228"/>
                  <a:pt x="194768" y="10228"/>
                </a:cubicBezTo>
                <a:lnTo>
                  <a:pt x="194270" y="10692"/>
                </a:lnTo>
                <a:cubicBezTo>
                  <a:pt x="194270" y="10692"/>
                  <a:pt x="193203" y="10331"/>
                  <a:pt x="191563" y="9646"/>
                </a:cubicBezTo>
                <a:cubicBezTo>
                  <a:pt x="190764" y="9327"/>
                  <a:pt x="189795" y="8928"/>
                  <a:pt x="188683" y="8480"/>
                </a:cubicBezTo>
                <a:cubicBezTo>
                  <a:pt x="187609" y="8038"/>
                  <a:pt x="186428" y="7551"/>
                  <a:pt x="185180" y="7129"/>
                </a:cubicBezTo>
                <a:cubicBezTo>
                  <a:pt x="184559" y="6900"/>
                  <a:pt x="183917" y="6662"/>
                  <a:pt x="183268" y="6505"/>
                </a:cubicBezTo>
                <a:cubicBezTo>
                  <a:pt x="182938" y="6424"/>
                  <a:pt x="182614" y="6295"/>
                  <a:pt x="182283" y="6200"/>
                </a:cubicBezTo>
                <a:cubicBezTo>
                  <a:pt x="181953" y="6133"/>
                  <a:pt x="181624" y="6049"/>
                  <a:pt x="181293" y="5940"/>
                </a:cubicBezTo>
                <a:cubicBezTo>
                  <a:pt x="179953" y="5504"/>
                  <a:pt x="178569" y="5073"/>
                  <a:pt x="176855" y="4895"/>
                </a:cubicBezTo>
                <a:cubicBezTo>
                  <a:pt x="176068" y="4998"/>
                  <a:pt x="175128" y="4965"/>
                  <a:pt x="174309" y="5306"/>
                </a:cubicBezTo>
                <a:cubicBezTo>
                  <a:pt x="173522" y="5706"/>
                  <a:pt x="172617" y="6013"/>
                  <a:pt x="171985" y="6724"/>
                </a:cubicBezTo>
                <a:cubicBezTo>
                  <a:pt x="171348" y="7409"/>
                  <a:pt x="170620" y="8008"/>
                  <a:pt x="170174" y="8880"/>
                </a:cubicBezTo>
                <a:lnTo>
                  <a:pt x="169524" y="10180"/>
                </a:lnTo>
                <a:lnTo>
                  <a:pt x="169226" y="10835"/>
                </a:lnTo>
                <a:lnTo>
                  <a:pt x="169080" y="11160"/>
                </a:lnTo>
                <a:lnTo>
                  <a:pt x="169009" y="11327"/>
                </a:lnTo>
                <a:lnTo>
                  <a:pt x="168973" y="11402"/>
                </a:lnTo>
                <a:lnTo>
                  <a:pt x="168956" y="11442"/>
                </a:lnTo>
                <a:lnTo>
                  <a:pt x="168945" y="11467"/>
                </a:lnTo>
                <a:cubicBezTo>
                  <a:pt x="169009" y="11372"/>
                  <a:pt x="168845" y="11618"/>
                  <a:pt x="168856" y="11604"/>
                </a:cubicBezTo>
                <a:lnTo>
                  <a:pt x="167578" y="14423"/>
                </a:lnTo>
                <a:cubicBezTo>
                  <a:pt x="167158" y="15332"/>
                  <a:pt x="166196" y="16358"/>
                  <a:pt x="165410" y="17262"/>
                </a:cubicBezTo>
                <a:cubicBezTo>
                  <a:pt x="164613" y="18246"/>
                  <a:pt x="163545" y="18811"/>
                  <a:pt x="162595" y="19583"/>
                </a:cubicBezTo>
                <a:cubicBezTo>
                  <a:pt x="161600" y="20282"/>
                  <a:pt x="160385" y="20685"/>
                  <a:pt x="159272" y="21191"/>
                </a:cubicBezTo>
                <a:cubicBezTo>
                  <a:pt x="156906" y="21867"/>
                  <a:pt x="154433" y="21988"/>
                  <a:pt x="152352" y="21432"/>
                </a:cubicBezTo>
                <a:cubicBezTo>
                  <a:pt x="151290" y="21197"/>
                  <a:pt x="150312" y="20889"/>
                  <a:pt x="149450" y="20442"/>
                </a:cubicBezTo>
                <a:cubicBezTo>
                  <a:pt x="148548" y="20061"/>
                  <a:pt x="147771" y="19586"/>
                  <a:pt x="147038" y="19127"/>
                </a:cubicBezTo>
                <a:cubicBezTo>
                  <a:pt x="145581" y="18163"/>
                  <a:pt x="144427" y="17141"/>
                  <a:pt x="143514" y="16140"/>
                </a:cubicBezTo>
                <a:cubicBezTo>
                  <a:pt x="142582" y="15172"/>
                  <a:pt x="141892" y="14215"/>
                  <a:pt x="141379" y="13404"/>
                </a:cubicBezTo>
                <a:close/>
                <a:moveTo>
                  <a:pt x="243547" y="173334"/>
                </a:moveTo>
                <a:lnTo>
                  <a:pt x="243547" y="231395"/>
                </a:lnTo>
                <a:lnTo>
                  <a:pt x="0" y="231395"/>
                </a:lnTo>
                <a:lnTo>
                  <a:pt x="0" y="173334"/>
                </a:lnTo>
                <a:lnTo>
                  <a:pt x="16590" y="173334"/>
                </a:lnTo>
                <a:lnTo>
                  <a:pt x="16590" y="108113"/>
                </a:lnTo>
                <a:lnTo>
                  <a:pt x="63340" y="75312"/>
                </a:lnTo>
                <a:lnTo>
                  <a:pt x="63340" y="108113"/>
                </a:lnTo>
                <a:lnTo>
                  <a:pt x="110083" y="75312"/>
                </a:lnTo>
                <a:lnTo>
                  <a:pt x="110083" y="108113"/>
                </a:lnTo>
                <a:lnTo>
                  <a:pt x="156835" y="75312"/>
                </a:lnTo>
                <a:lnTo>
                  <a:pt x="156835" y="139784"/>
                </a:lnTo>
                <a:lnTo>
                  <a:pt x="172965" y="139784"/>
                </a:lnTo>
                <a:lnTo>
                  <a:pt x="181725" y="25738"/>
                </a:lnTo>
                <a:lnTo>
                  <a:pt x="208462" y="25738"/>
                </a:lnTo>
                <a:lnTo>
                  <a:pt x="216130" y="139784"/>
                </a:lnTo>
                <a:lnTo>
                  <a:pt x="234118" y="139784"/>
                </a:lnTo>
                <a:lnTo>
                  <a:pt x="234118" y="173339"/>
                </a:lnTo>
                <a:lnTo>
                  <a:pt x="243546" y="173339"/>
                </a:lnTo>
                <a:lnTo>
                  <a:pt x="243546" y="173334"/>
                </a:lnTo>
                <a:close/>
                <a:moveTo>
                  <a:pt x="76345" y="148262"/>
                </a:moveTo>
                <a:lnTo>
                  <a:pt x="39590" y="148262"/>
                </a:lnTo>
                <a:lnTo>
                  <a:pt x="39590" y="182192"/>
                </a:lnTo>
                <a:lnTo>
                  <a:pt x="76345" y="182192"/>
                </a:lnTo>
                <a:lnTo>
                  <a:pt x="76345" y="148262"/>
                </a:lnTo>
                <a:close/>
                <a:moveTo>
                  <a:pt x="139679" y="148262"/>
                </a:moveTo>
                <a:lnTo>
                  <a:pt x="102923" y="148262"/>
                </a:lnTo>
                <a:lnTo>
                  <a:pt x="102923" y="182192"/>
                </a:lnTo>
                <a:lnTo>
                  <a:pt x="139679" y="182192"/>
                </a:lnTo>
                <a:lnTo>
                  <a:pt x="139679" y="148262"/>
                </a:lnTo>
                <a:close/>
                <a:moveTo>
                  <a:pt x="203809" y="148262"/>
                </a:moveTo>
                <a:lnTo>
                  <a:pt x="167054" y="148262"/>
                </a:lnTo>
                <a:lnTo>
                  <a:pt x="167054" y="182192"/>
                </a:lnTo>
                <a:lnTo>
                  <a:pt x="203809" y="182192"/>
                </a:lnTo>
                <a:lnTo>
                  <a:pt x="203809" y="1482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"/>
          <p:cNvSpPr/>
          <p:nvPr>
            <p:ph idx="22" type="body"/>
          </p:nvPr>
        </p:nvSpPr>
        <p:spPr>
          <a:xfrm>
            <a:off x="14620047" y="6130509"/>
            <a:ext cx="4388894" cy="2842714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rmAutofit/>
          </a:bodyPr>
          <a:lstStyle>
            <a:lvl1pPr indent="-385064" lvl="0" marL="457200" marR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64"/>
              <a:buFont typeface="Inter"/>
              <a:buChar char="⎪"/>
              <a:defRPr b="0" baseline="30000" i="0" sz="2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4047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48"/>
              <a:buFont typeface="NTR"/>
              <a:buChar char="⁃"/>
              <a:defRPr b="0" baseline="3000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54" name="Google Shape;254;p4"/>
          <p:cNvGrpSpPr/>
          <p:nvPr/>
        </p:nvGrpSpPr>
        <p:grpSpPr>
          <a:xfrm>
            <a:off x="18006606" y="5318650"/>
            <a:ext cx="753194" cy="461622"/>
            <a:chOff x="9003303" y="2776985"/>
            <a:chExt cx="376597" cy="230811"/>
          </a:xfrm>
        </p:grpSpPr>
        <p:sp>
          <p:nvSpPr>
            <p:cNvPr id="255" name="Google Shape;255;p4"/>
            <p:cNvSpPr/>
            <p:nvPr/>
          </p:nvSpPr>
          <p:spPr>
            <a:xfrm>
              <a:off x="9087901" y="2941625"/>
              <a:ext cx="66180" cy="66171"/>
            </a:xfrm>
            <a:custGeom>
              <a:rect b="b" l="l" r="r" t="t"/>
              <a:pathLst>
                <a:path extrusionOk="0" h="66171" w="66180">
                  <a:moveTo>
                    <a:pt x="33089" y="0"/>
                  </a:moveTo>
                  <a:cubicBezTo>
                    <a:pt x="14812" y="0"/>
                    <a:pt x="0" y="14806"/>
                    <a:pt x="0" y="33085"/>
                  </a:cubicBezTo>
                  <a:cubicBezTo>
                    <a:pt x="0" y="51365"/>
                    <a:pt x="14812" y="66171"/>
                    <a:pt x="33089" y="66171"/>
                  </a:cubicBezTo>
                  <a:cubicBezTo>
                    <a:pt x="51373" y="66171"/>
                    <a:pt x="66181" y="51365"/>
                    <a:pt x="66181" y="33085"/>
                  </a:cubicBezTo>
                  <a:cubicBezTo>
                    <a:pt x="66181" y="14806"/>
                    <a:pt x="51373" y="0"/>
                    <a:pt x="33089" y="0"/>
                  </a:cubicBezTo>
                  <a:close/>
                  <a:moveTo>
                    <a:pt x="33089" y="47469"/>
                  </a:moveTo>
                  <a:cubicBezTo>
                    <a:pt x="25144" y="47469"/>
                    <a:pt x="18706" y="41030"/>
                    <a:pt x="18706" y="33085"/>
                  </a:cubicBezTo>
                  <a:cubicBezTo>
                    <a:pt x="18706" y="25136"/>
                    <a:pt x="25144" y="18701"/>
                    <a:pt x="33089" y="18701"/>
                  </a:cubicBezTo>
                  <a:cubicBezTo>
                    <a:pt x="41035" y="18701"/>
                    <a:pt x="47478" y="25136"/>
                    <a:pt x="47478" y="33085"/>
                  </a:cubicBezTo>
                  <a:cubicBezTo>
                    <a:pt x="47478" y="41030"/>
                    <a:pt x="41035" y="47469"/>
                    <a:pt x="33089" y="47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9262385" y="2941625"/>
              <a:ext cx="66179" cy="66171"/>
            </a:xfrm>
            <a:custGeom>
              <a:rect b="b" l="l" r="r" t="t"/>
              <a:pathLst>
                <a:path extrusionOk="0" h="66171" w="66179">
                  <a:moveTo>
                    <a:pt x="33088" y="0"/>
                  </a:moveTo>
                  <a:cubicBezTo>
                    <a:pt x="14811" y="0"/>
                    <a:pt x="0" y="14806"/>
                    <a:pt x="0" y="33085"/>
                  </a:cubicBezTo>
                  <a:cubicBezTo>
                    <a:pt x="0" y="51365"/>
                    <a:pt x="14811" y="66171"/>
                    <a:pt x="33088" y="66171"/>
                  </a:cubicBezTo>
                  <a:cubicBezTo>
                    <a:pt x="51373" y="66171"/>
                    <a:pt x="66180" y="51365"/>
                    <a:pt x="66180" y="33085"/>
                  </a:cubicBezTo>
                  <a:cubicBezTo>
                    <a:pt x="66180" y="14806"/>
                    <a:pt x="51373" y="0"/>
                    <a:pt x="33088" y="0"/>
                  </a:cubicBezTo>
                  <a:close/>
                  <a:moveTo>
                    <a:pt x="33088" y="47469"/>
                  </a:moveTo>
                  <a:cubicBezTo>
                    <a:pt x="25143" y="47469"/>
                    <a:pt x="18706" y="41030"/>
                    <a:pt x="18706" y="33085"/>
                  </a:cubicBezTo>
                  <a:cubicBezTo>
                    <a:pt x="18706" y="25136"/>
                    <a:pt x="25143" y="18701"/>
                    <a:pt x="33088" y="18701"/>
                  </a:cubicBezTo>
                  <a:cubicBezTo>
                    <a:pt x="41035" y="18701"/>
                    <a:pt x="47478" y="25136"/>
                    <a:pt x="47478" y="33085"/>
                  </a:cubicBezTo>
                  <a:cubicBezTo>
                    <a:pt x="47478" y="41030"/>
                    <a:pt x="41035" y="47469"/>
                    <a:pt x="33088" y="47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9025036" y="2826475"/>
              <a:ext cx="133179" cy="21915"/>
            </a:xfrm>
            <a:custGeom>
              <a:rect b="b" l="l" r="r" t="t"/>
              <a:pathLst>
                <a:path extrusionOk="0" h="21915" w="133179">
                  <a:moveTo>
                    <a:pt x="133180" y="13486"/>
                  </a:moveTo>
                  <a:cubicBezTo>
                    <a:pt x="133180" y="18123"/>
                    <a:pt x="129386" y="21916"/>
                    <a:pt x="124750" y="21916"/>
                  </a:cubicBezTo>
                  <a:lnTo>
                    <a:pt x="8428" y="21916"/>
                  </a:lnTo>
                  <a:cubicBezTo>
                    <a:pt x="3792" y="21916"/>
                    <a:pt x="0" y="18123"/>
                    <a:pt x="0" y="13486"/>
                  </a:cubicBezTo>
                  <a:lnTo>
                    <a:pt x="0" y="8428"/>
                  </a:lnTo>
                  <a:cubicBezTo>
                    <a:pt x="0" y="3793"/>
                    <a:pt x="3793" y="0"/>
                    <a:pt x="8428" y="0"/>
                  </a:cubicBezTo>
                  <a:lnTo>
                    <a:pt x="124750" y="0"/>
                  </a:lnTo>
                  <a:cubicBezTo>
                    <a:pt x="129387" y="0"/>
                    <a:pt x="133180" y="3793"/>
                    <a:pt x="133180" y="8428"/>
                  </a:cubicBezTo>
                  <a:lnTo>
                    <a:pt x="133180" y="134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9045534" y="2776985"/>
              <a:ext cx="334366" cy="199726"/>
            </a:xfrm>
            <a:custGeom>
              <a:rect b="b" l="l" r="r" t="t"/>
              <a:pathLst>
                <a:path extrusionOk="0" h="199726" w="334366">
                  <a:moveTo>
                    <a:pt x="314778" y="112327"/>
                  </a:moveTo>
                  <a:cubicBezTo>
                    <a:pt x="302645" y="109173"/>
                    <a:pt x="295703" y="107190"/>
                    <a:pt x="290939" y="97989"/>
                  </a:cubicBezTo>
                  <a:lnTo>
                    <a:pt x="275008" y="65735"/>
                  </a:lnTo>
                  <a:cubicBezTo>
                    <a:pt x="270242" y="56535"/>
                    <a:pt x="257865" y="49006"/>
                    <a:pt x="247506" y="49006"/>
                  </a:cubicBezTo>
                  <a:lnTo>
                    <a:pt x="225717" y="49006"/>
                  </a:lnTo>
                  <a:cubicBezTo>
                    <a:pt x="225717" y="49006"/>
                    <a:pt x="222786" y="49067"/>
                    <a:pt x="222786" y="46118"/>
                  </a:cubicBezTo>
                  <a:cubicBezTo>
                    <a:pt x="222786" y="39355"/>
                    <a:pt x="222786" y="19067"/>
                    <a:pt x="222786" y="19067"/>
                  </a:cubicBezTo>
                  <a:cubicBezTo>
                    <a:pt x="222786" y="8580"/>
                    <a:pt x="216852" y="0"/>
                    <a:pt x="204228" y="0"/>
                  </a:cubicBezTo>
                  <a:lnTo>
                    <a:pt x="26653" y="0"/>
                  </a:lnTo>
                  <a:cubicBezTo>
                    <a:pt x="8580" y="0"/>
                    <a:pt x="0" y="8581"/>
                    <a:pt x="0" y="19067"/>
                  </a:cubicBezTo>
                  <a:lnTo>
                    <a:pt x="0" y="36019"/>
                  </a:lnTo>
                  <a:cubicBezTo>
                    <a:pt x="0" y="36019"/>
                    <a:pt x="0" y="41061"/>
                    <a:pt x="4880" y="41061"/>
                  </a:cubicBezTo>
                  <a:cubicBezTo>
                    <a:pt x="29723" y="41061"/>
                    <a:pt x="104252" y="41061"/>
                    <a:pt x="104252" y="41061"/>
                  </a:cubicBezTo>
                  <a:cubicBezTo>
                    <a:pt x="113548" y="41061"/>
                    <a:pt x="121111" y="48623"/>
                    <a:pt x="121111" y="57919"/>
                  </a:cubicBezTo>
                  <a:lnTo>
                    <a:pt x="121111" y="62977"/>
                  </a:lnTo>
                  <a:cubicBezTo>
                    <a:pt x="121111" y="72272"/>
                    <a:pt x="113548" y="79834"/>
                    <a:pt x="104252" y="79834"/>
                  </a:cubicBezTo>
                  <a:lnTo>
                    <a:pt x="4880" y="79834"/>
                  </a:lnTo>
                  <a:cubicBezTo>
                    <a:pt x="4880" y="79834"/>
                    <a:pt x="0" y="79429"/>
                    <a:pt x="0" y="84697"/>
                  </a:cubicBezTo>
                  <a:cubicBezTo>
                    <a:pt x="0" y="87313"/>
                    <a:pt x="0" y="89069"/>
                    <a:pt x="0" y="90526"/>
                  </a:cubicBezTo>
                  <a:cubicBezTo>
                    <a:pt x="0" y="95163"/>
                    <a:pt x="6355" y="95160"/>
                    <a:pt x="6355" y="95160"/>
                  </a:cubicBezTo>
                  <a:lnTo>
                    <a:pt x="73247" y="95160"/>
                  </a:lnTo>
                  <a:cubicBezTo>
                    <a:pt x="82543" y="95160"/>
                    <a:pt x="90106" y="102723"/>
                    <a:pt x="90106" y="112018"/>
                  </a:cubicBezTo>
                  <a:lnTo>
                    <a:pt x="90106" y="117076"/>
                  </a:lnTo>
                  <a:cubicBezTo>
                    <a:pt x="90106" y="126371"/>
                    <a:pt x="82543" y="133933"/>
                    <a:pt x="73247" y="133933"/>
                  </a:cubicBezTo>
                  <a:lnTo>
                    <a:pt x="7410" y="133933"/>
                  </a:lnTo>
                  <a:cubicBezTo>
                    <a:pt x="7410" y="133933"/>
                    <a:pt x="0" y="133796"/>
                    <a:pt x="0" y="139697"/>
                  </a:cubicBezTo>
                  <a:cubicBezTo>
                    <a:pt x="0" y="149938"/>
                    <a:pt x="0" y="180659"/>
                    <a:pt x="0" y="180659"/>
                  </a:cubicBezTo>
                  <a:cubicBezTo>
                    <a:pt x="0" y="191145"/>
                    <a:pt x="8580" y="199726"/>
                    <a:pt x="19067" y="199726"/>
                  </a:cubicBezTo>
                  <a:cubicBezTo>
                    <a:pt x="19067" y="199726"/>
                    <a:pt x="26966" y="199726"/>
                    <a:pt x="29599" y="199726"/>
                  </a:cubicBezTo>
                  <a:cubicBezTo>
                    <a:pt x="31987" y="199726"/>
                    <a:pt x="32339" y="198396"/>
                    <a:pt x="32339" y="197727"/>
                  </a:cubicBezTo>
                  <a:cubicBezTo>
                    <a:pt x="32339" y="173954"/>
                    <a:pt x="51683" y="154615"/>
                    <a:pt x="75457" y="154615"/>
                  </a:cubicBezTo>
                  <a:cubicBezTo>
                    <a:pt x="99234" y="154615"/>
                    <a:pt x="118576" y="173956"/>
                    <a:pt x="118576" y="197727"/>
                  </a:cubicBezTo>
                  <a:cubicBezTo>
                    <a:pt x="118576" y="198399"/>
                    <a:pt x="118386" y="199726"/>
                    <a:pt x="120212" y="199726"/>
                  </a:cubicBezTo>
                  <a:cubicBezTo>
                    <a:pt x="141089" y="199726"/>
                    <a:pt x="205206" y="199726"/>
                    <a:pt x="205206" y="199726"/>
                  </a:cubicBezTo>
                  <a:cubicBezTo>
                    <a:pt x="206891" y="199726"/>
                    <a:pt x="206822" y="198306"/>
                    <a:pt x="206822" y="197727"/>
                  </a:cubicBezTo>
                  <a:cubicBezTo>
                    <a:pt x="206822" y="173954"/>
                    <a:pt x="226165" y="154615"/>
                    <a:pt x="249941" y="154615"/>
                  </a:cubicBezTo>
                  <a:cubicBezTo>
                    <a:pt x="273716" y="154615"/>
                    <a:pt x="293059" y="173956"/>
                    <a:pt x="293059" y="197727"/>
                  </a:cubicBezTo>
                  <a:cubicBezTo>
                    <a:pt x="293059" y="198399"/>
                    <a:pt x="293042" y="199726"/>
                    <a:pt x="294097" y="199726"/>
                  </a:cubicBezTo>
                  <a:cubicBezTo>
                    <a:pt x="303669" y="199726"/>
                    <a:pt x="315525" y="199726"/>
                    <a:pt x="315525" y="199726"/>
                  </a:cubicBezTo>
                  <a:cubicBezTo>
                    <a:pt x="325889" y="199726"/>
                    <a:pt x="334367" y="191249"/>
                    <a:pt x="334367" y="180885"/>
                  </a:cubicBezTo>
                  <a:lnTo>
                    <a:pt x="334367" y="145090"/>
                  </a:lnTo>
                  <a:cubicBezTo>
                    <a:pt x="334368" y="114945"/>
                    <a:pt x="324850" y="114945"/>
                    <a:pt x="314778" y="112327"/>
                  </a:cubicBezTo>
                  <a:close/>
                  <a:moveTo>
                    <a:pt x="278925" y="110651"/>
                  </a:moveTo>
                  <a:cubicBezTo>
                    <a:pt x="278925" y="110651"/>
                    <a:pt x="238913" y="110651"/>
                    <a:pt x="225295" y="110651"/>
                  </a:cubicBezTo>
                  <a:cubicBezTo>
                    <a:pt x="223080" y="110651"/>
                    <a:pt x="222785" y="108493"/>
                    <a:pt x="222785" y="108493"/>
                  </a:cubicBezTo>
                  <a:lnTo>
                    <a:pt x="222785" y="63819"/>
                  </a:lnTo>
                  <a:cubicBezTo>
                    <a:pt x="222785" y="63819"/>
                    <a:pt x="222660" y="62103"/>
                    <a:pt x="225505" y="62103"/>
                  </a:cubicBezTo>
                  <a:cubicBezTo>
                    <a:pt x="229331" y="62103"/>
                    <a:pt x="240808" y="62103"/>
                    <a:pt x="240808" y="62103"/>
                  </a:cubicBezTo>
                  <a:cubicBezTo>
                    <a:pt x="250028" y="62103"/>
                    <a:pt x="261041" y="68803"/>
                    <a:pt x="265280" y="76989"/>
                  </a:cubicBezTo>
                  <a:lnTo>
                    <a:pt x="279456" y="105689"/>
                  </a:lnTo>
                  <a:cubicBezTo>
                    <a:pt x="280053" y="106845"/>
                    <a:pt x="280691" y="107870"/>
                    <a:pt x="281374" y="108790"/>
                  </a:cubicBezTo>
                  <a:cubicBezTo>
                    <a:pt x="281878" y="109464"/>
                    <a:pt x="281034" y="110651"/>
                    <a:pt x="278925" y="1106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9003303" y="2880575"/>
              <a:ext cx="123907" cy="21915"/>
            </a:xfrm>
            <a:custGeom>
              <a:rect b="b" l="l" r="r" t="t"/>
              <a:pathLst>
                <a:path extrusionOk="0" h="21915" w="123907">
                  <a:moveTo>
                    <a:pt x="123907" y="13486"/>
                  </a:moveTo>
                  <a:cubicBezTo>
                    <a:pt x="123907" y="18123"/>
                    <a:pt x="120114" y="21916"/>
                    <a:pt x="115479" y="21916"/>
                  </a:cubicBezTo>
                  <a:lnTo>
                    <a:pt x="8428" y="21916"/>
                  </a:lnTo>
                  <a:cubicBezTo>
                    <a:pt x="3792" y="21916"/>
                    <a:pt x="0" y="18123"/>
                    <a:pt x="0" y="13486"/>
                  </a:cubicBezTo>
                  <a:lnTo>
                    <a:pt x="0" y="8428"/>
                  </a:lnTo>
                  <a:cubicBezTo>
                    <a:pt x="0" y="3793"/>
                    <a:pt x="3793" y="0"/>
                    <a:pt x="8428" y="0"/>
                  </a:cubicBezTo>
                  <a:lnTo>
                    <a:pt x="115479" y="0"/>
                  </a:lnTo>
                  <a:cubicBezTo>
                    <a:pt x="120115" y="0"/>
                    <a:pt x="123907" y="3793"/>
                    <a:pt x="123907" y="8428"/>
                  </a:cubicBezTo>
                  <a:lnTo>
                    <a:pt x="123907" y="134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Google Shape;260;p4"/>
          <p:cNvSpPr txBox="1"/>
          <p:nvPr/>
        </p:nvSpPr>
        <p:spPr>
          <a:xfrm>
            <a:off x="897570" y="9455104"/>
            <a:ext cx="34326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Cost Structure</a:t>
            </a:r>
            <a:endParaRPr/>
          </a:p>
        </p:txBody>
      </p:sp>
      <p:grpSp>
        <p:nvGrpSpPr>
          <p:cNvPr id="261" name="Google Shape;261;p4"/>
          <p:cNvGrpSpPr/>
          <p:nvPr/>
        </p:nvGrpSpPr>
        <p:grpSpPr>
          <a:xfrm>
            <a:off x="12320116" y="9398483"/>
            <a:ext cx="11287328" cy="716478"/>
            <a:chOff x="7303396" y="654237"/>
            <a:chExt cx="2194447" cy="398356"/>
          </a:xfrm>
        </p:grpSpPr>
        <p:cxnSp>
          <p:nvCxnSpPr>
            <p:cNvPr id="262" name="Google Shape;262;p4"/>
            <p:cNvCxnSpPr/>
            <p:nvPr/>
          </p:nvCxnSpPr>
          <p:spPr>
            <a:xfrm>
              <a:off x="7303397" y="1052593"/>
              <a:ext cx="2194446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1882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63" name="Google Shape;263;p4"/>
            <p:cNvSpPr/>
            <p:nvPr/>
          </p:nvSpPr>
          <p:spPr>
            <a:xfrm>
              <a:off x="7303396" y="654237"/>
              <a:ext cx="2194447" cy="395369"/>
            </a:xfrm>
            <a:prstGeom prst="round2SameRect">
              <a:avLst>
                <a:gd fmla="val 16666" name="adj1"/>
                <a:gd fmla="val 0" name="adj2"/>
              </a:avLst>
            </a:prstGeom>
            <a:solidFill>
              <a:srgbClr val="D2D8E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4"/>
          <p:cNvSpPr txBox="1"/>
          <p:nvPr/>
        </p:nvSpPr>
        <p:spPr>
          <a:xfrm>
            <a:off x="12500990" y="9455104"/>
            <a:ext cx="34326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Revenue Stream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chemeClr val="l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"/>
          <p:cNvSpPr/>
          <p:nvPr/>
        </p:nvSpPr>
        <p:spPr>
          <a:xfrm>
            <a:off x="14606794" y="873064"/>
            <a:ext cx="4388896" cy="4093292"/>
          </a:xfrm>
          <a:prstGeom prst="roundRect">
            <a:avLst>
              <a:gd fmla="val 2952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0">
            <a:noAutofit/>
          </a:bodyPr>
          <a:lstStyle/>
          <a:p>
            <a:pPr indent="-205049" lvl="0" marL="410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baseline="30000" i="0" sz="21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5"/>
          <p:cNvSpPr/>
          <p:nvPr/>
        </p:nvSpPr>
        <p:spPr>
          <a:xfrm>
            <a:off x="14606794" y="5130224"/>
            <a:ext cx="4388896" cy="4093292"/>
          </a:xfrm>
          <a:prstGeom prst="roundRect">
            <a:avLst>
              <a:gd fmla="val 2952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0">
            <a:noAutofit/>
          </a:bodyPr>
          <a:lstStyle/>
          <a:p>
            <a:pPr indent="-205049" lvl="0" marL="410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baseline="30000" i="0" sz="21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5"/>
          <p:cNvSpPr/>
          <p:nvPr/>
        </p:nvSpPr>
        <p:spPr>
          <a:xfrm>
            <a:off x="5393272" y="873064"/>
            <a:ext cx="4388896" cy="4093292"/>
          </a:xfrm>
          <a:prstGeom prst="roundRect">
            <a:avLst>
              <a:gd fmla="val 2952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0">
            <a:noAutofit/>
          </a:bodyPr>
          <a:lstStyle/>
          <a:p>
            <a:pPr indent="-205049" lvl="0" marL="410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baseline="30000" i="0" sz="21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5"/>
          <p:cNvSpPr/>
          <p:nvPr/>
        </p:nvSpPr>
        <p:spPr>
          <a:xfrm>
            <a:off x="5383282" y="5130224"/>
            <a:ext cx="4388896" cy="4093292"/>
          </a:xfrm>
          <a:prstGeom prst="roundRect">
            <a:avLst>
              <a:gd fmla="val 2952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0">
            <a:noAutofit/>
          </a:bodyPr>
          <a:lstStyle/>
          <a:p>
            <a:pPr indent="-205049" lvl="0" marL="410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baseline="30000" i="0" sz="21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70" name="Google Shape;270;p5"/>
          <p:cNvGrpSpPr/>
          <p:nvPr/>
        </p:nvGrpSpPr>
        <p:grpSpPr>
          <a:xfrm>
            <a:off x="5393275" y="871034"/>
            <a:ext cx="4388894" cy="790736"/>
            <a:chOff x="7303396" y="654236"/>
            <a:chExt cx="2194447" cy="395368"/>
          </a:xfrm>
        </p:grpSpPr>
        <p:cxnSp>
          <p:nvCxnSpPr>
            <p:cNvPr id="271" name="Google Shape;271;p5"/>
            <p:cNvCxnSpPr/>
            <p:nvPr/>
          </p:nvCxnSpPr>
          <p:spPr>
            <a:xfrm>
              <a:off x="7303397" y="1049418"/>
              <a:ext cx="2194446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1882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2" name="Google Shape;272;p5"/>
            <p:cNvSpPr/>
            <p:nvPr/>
          </p:nvSpPr>
          <p:spPr>
            <a:xfrm>
              <a:off x="7303396" y="654236"/>
              <a:ext cx="2194447" cy="395368"/>
            </a:xfrm>
            <a:prstGeom prst="round2SameRect">
              <a:avLst>
                <a:gd fmla="val 16666" name="adj1"/>
                <a:gd fmla="val 0" name="adj2"/>
              </a:avLst>
            </a:prstGeom>
            <a:solidFill>
              <a:srgbClr val="D2D8E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p5"/>
          <p:cNvSpPr/>
          <p:nvPr/>
        </p:nvSpPr>
        <p:spPr>
          <a:xfrm>
            <a:off x="9995038" y="861054"/>
            <a:ext cx="4388896" cy="8432840"/>
          </a:xfrm>
          <a:prstGeom prst="roundRect">
            <a:avLst>
              <a:gd fmla="val 2952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0">
            <a:noAutofit/>
          </a:bodyPr>
          <a:lstStyle/>
          <a:p>
            <a:pPr indent="-205049" lvl="0" marL="410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baseline="30000" i="0" sz="21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74" name="Google Shape;274;p5"/>
          <p:cNvGrpSpPr/>
          <p:nvPr/>
        </p:nvGrpSpPr>
        <p:grpSpPr>
          <a:xfrm>
            <a:off x="9995039" y="860036"/>
            <a:ext cx="4388894" cy="790736"/>
            <a:chOff x="7303396" y="654236"/>
            <a:chExt cx="2194447" cy="395368"/>
          </a:xfrm>
        </p:grpSpPr>
        <p:cxnSp>
          <p:nvCxnSpPr>
            <p:cNvPr id="275" name="Google Shape;275;p5"/>
            <p:cNvCxnSpPr/>
            <p:nvPr/>
          </p:nvCxnSpPr>
          <p:spPr>
            <a:xfrm>
              <a:off x="7303397" y="1049418"/>
              <a:ext cx="2194446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1882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6" name="Google Shape;276;p5"/>
            <p:cNvSpPr/>
            <p:nvPr/>
          </p:nvSpPr>
          <p:spPr>
            <a:xfrm>
              <a:off x="7303396" y="654236"/>
              <a:ext cx="2194447" cy="395368"/>
            </a:xfrm>
            <a:prstGeom prst="round2SameRect">
              <a:avLst>
                <a:gd fmla="val 16666" name="adj1"/>
                <a:gd fmla="val 0" name="adj2"/>
              </a:avLst>
            </a:prstGeom>
            <a:solidFill>
              <a:srgbClr val="D2D8E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7" name="Google Shape;277;p5"/>
          <p:cNvSpPr/>
          <p:nvPr/>
        </p:nvSpPr>
        <p:spPr>
          <a:xfrm>
            <a:off x="775726" y="882869"/>
            <a:ext cx="4388896" cy="8340642"/>
          </a:xfrm>
          <a:prstGeom prst="roundRect">
            <a:avLst>
              <a:gd fmla="val 2952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0">
            <a:noAutofit/>
          </a:bodyPr>
          <a:lstStyle/>
          <a:p>
            <a:pPr indent="-205049" lvl="0" marL="410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baseline="30000" i="0" sz="21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5"/>
          <p:cNvSpPr/>
          <p:nvPr/>
        </p:nvSpPr>
        <p:spPr>
          <a:xfrm>
            <a:off x="19218552" y="882869"/>
            <a:ext cx="4388896" cy="8340642"/>
          </a:xfrm>
          <a:prstGeom prst="roundRect">
            <a:avLst>
              <a:gd fmla="val 2952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0">
            <a:noAutofit/>
          </a:bodyPr>
          <a:lstStyle/>
          <a:p>
            <a:pPr indent="-205049" lvl="0" marL="410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baseline="30000" i="0" sz="21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79" name="Google Shape;279;p5"/>
          <p:cNvGrpSpPr/>
          <p:nvPr/>
        </p:nvGrpSpPr>
        <p:grpSpPr>
          <a:xfrm>
            <a:off x="14606793" y="863357"/>
            <a:ext cx="4388894" cy="796714"/>
            <a:chOff x="7303396" y="654236"/>
            <a:chExt cx="2194447" cy="398357"/>
          </a:xfrm>
        </p:grpSpPr>
        <p:cxnSp>
          <p:nvCxnSpPr>
            <p:cNvPr id="280" name="Google Shape;280;p5"/>
            <p:cNvCxnSpPr/>
            <p:nvPr/>
          </p:nvCxnSpPr>
          <p:spPr>
            <a:xfrm>
              <a:off x="7303397" y="1052593"/>
              <a:ext cx="2194446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1882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81" name="Google Shape;281;p5"/>
            <p:cNvSpPr/>
            <p:nvPr/>
          </p:nvSpPr>
          <p:spPr>
            <a:xfrm>
              <a:off x="7303396" y="654236"/>
              <a:ext cx="2194447" cy="395368"/>
            </a:xfrm>
            <a:prstGeom prst="round2SameRect">
              <a:avLst>
                <a:gd fmla="val 16666" name="adj1"/>
                <a:gd fmla="val 0" name="adj2"/>
              </a:avLst>
            </a:prstGeom>
            <a:solidFill>
              <a:srgbClr val="D2D8E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" name="Google Shape;282;p5"/>
          <p:cNvGrpSpPr/>
          <p:nvPr/>
        </p:nvGrpSpPr>
        <p:grpSpPr>
          <a:xfrm>
            <a:off x="775729" y="873062"/>
            <a:ext cx="4388894" cy="790736"/>
            <a:chOff x="7303396" y="654236"/>
            <a:chExt cx="2194447" cy="395368"/>
          </a:xfrm>
        </p:grpSpPr>
        <p:cxnSp>
          <p:nvCxnSpPr>
            <p:cNvPr id="283" name="Google Shape;283;p5"/>
            <p:cNvCxnSpPr/>
            <p:nvPr/>
          </p:nvCxnSpPr>
          <p:spPr>
            <a:xfrm>
              <a:off x="7303397" y="1049418"/>
              <a:ext cx="2194446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1882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84" name="Google Shape;284;p5">
              <a:hlinkClick action="ppaction://hlinksldjump" r:id="rId2"/>
            </p:cNvPr>
            <p:cNvSpPr/>
            <p:nvPr/>
          </p:nvSpPr>
          <p:spPr>
            <a:xfrm>
              <a:off x="7303396" y="654236"/>
              <a:ext cx="2194447" cy="395368"/>
            </a:xfrm>
            <a:prstGeom prst="round2SameRect">
              <a:avLst>
                <a:gd fmla="val 16666" name="adj1"/>
                <a:gd fmla="val 0" name="adj2"/>
              </a:avLst>
            </a:prstGeom>
            <a:solidFill>
              <a:srgbClr val="D2D8E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5"/>
          <p:cNvGrpSpPr/>
          <p:nvPr/>
        </p:nvGrpSpPr>
        <p:grpSpPr>
          <a:xfrm>
            <a:off x="19218549" y="876292"/>
            <a:ext cx="4388894" cy="790736"/>
            <a:chOff x="7303396" y="654236"/>
            <a:chExt cx="2194447" cy="395368"/>
          </a:xfrm>
        </p:grpSpPr>
        <p:cxnSp>
          <p:nvCxnSpPr>
            <p:cNvPr id="286" name="Google Shape;286;p5"/>
            <p:cNvCxnSpPr/>
            <p:nvPr/>
          </p:nvCxnSpPr>
          <p:spPr>
            <a:xfrm>
              <a:off x="7303397" y="1045820"/>
              <a:ext cx="2194446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1882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87" name="Google Shape;287;p5"/>
            <p:cNvSpPr/>
            <p:nvPr/>
          </p:nvSpPr>
          <p:spPr>
            <a:xfrm>
              <a:off x="7303396" y="654236"/>
              <a:ext cx="2194447" cy="395368"/>
            </a:xfrm>
            <a:prstGeom prst="round2SameRect">
              <a:avLst>
                <a:gd fmla="val 16666" name="adj1"/>
                <a:gd fmla="val 0" name="adj2"/>
              </a:avLst>
            </a:prstGeom>
            <a:solidFill>
              <a:srgbClr val="D2D8E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5"/>
          <p:cNvGrpSpPr/>
          <p:nvPr/>
        </p:nvGrpSpPr>
        <p:grpSpPr>
          <a:xfrm>
            <a:off x="5386925" y="5134524"/>
            <a:ext cx="4388894" cy="790736"/>
            <a:chOff x="7303396" y="654236"/>
            <a:chExt cx="2194447" cy="395368"/>
          </a:xfrm>
        </p:grpSpPr>
        <p:cxnSp>
          <p:nvCxnSpPr>
            <p:cNvPr id="289" name="Google Shape;289;p5"/>
            <p:cNvCxnSpPr/>
            <p:nvPr/>
          </p:nvCxnSpPr>
          <p:spPr>
            <a:xfrm>
              <a:off x="7303397" y="1049418"/>
              <a:ext cx="2194446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1882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90" name="Google Shape;290;p5"/>
            <p:cNvSpPr/>
            <p:nvPr/>
          </p:nvSpPr>
          <p:spPr>
            <a:xfrm>
              <a:off x="7303396" y="654236"/>
              <a:ext cx="2194447" cy="395368"/>
            </a:xfrm>
            <a:prstGeom prst="round2SameRect">
              <a:avLst>
                <a:gd fmla="val 16666" name="adj1"/>
                <a:gd fmla="val 0" name="adj2"/>
              </a:avLst>
            </a:prstGeom>
            <a:solidFill>
              <a:srgbClr val="D2D8E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p5"/>
          <p:cNvGrpSpPr/>
          <p:nvPr/>
        </p:nvGrpSpPr>
        <p:grpSpPr>
          <a:xfrm>
            <a:off x="14606793" y="5121149"/>
            <a:ext cx="4388894" cy="796714"/>
            <a:chOff x="7303396" y="654236"/>
            <a:chExt cx="2194447" cy="398357"/>
          </a:xfrm>
        </p:grpSpPr>
        <p:cxnSp>
          <p:nvCxnSpPr>
            <p:cNvPr id="292" name="Google Shape;292;p5"/>
            <p:cNvCxnSpPr/>
            <p:nvPr/>
          </p:nvCxnSpPr>
          <p:spPr>
            <a:xfrm>
              <a:off x="7303397" y="1052593"/>
              <a:ext cx="2194446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1882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93" name="Google Shape;293;p5"/>
            <p:cNvSpPr/>
            <p:nvPr/>
          </p:nvSpPr>
          <p:spPr>
            <a:xfrm>
              <a:off x="7303396" y="654236"/>
              <a:ext cx="2194447" cy="395368"/>
            </a:xfrm>
            <a:prstGeom prst="round2SameRect">
              <a:avLst>
                <a:gd fmla="val 16666" name="adj1"/>
                <a:gd fmla="val 0" name="adj2"/>
              </a:avLst>
            </a:prstGeom>
            <a:solidFill>
              <a:srgbClr val="D2D8E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Google Shape;294;p5"/>
          <p:cNvSpPr/>
          <p:nvPr/>
        </p:nvSpPr>
        <p:spPr>
          <a:xfrm>
            <a:off x="771524" y="9397359"/>
            <a:ext cx="11287328" cy="3677506"/>
          </a:xfrm>
          <a:prstGeom prst="roundRect">
            <a:avLst>
              <a:gd fmla="val 61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0">
            <a:noAutofit/>
          </a:bodyPr>
          <a:lstStyle/>
          <a:p>
            <a:pPr indent="-205049" lvl="0" marL="410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baseline="30000" i="0" sz="21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95" name="Google Shape;295;p5"/>
          <p:cNvGrpSpPr/>
          <p:nvPr/>
        </p:nvGrpSpPr>
        <p:grpSpPr>
          <a:xfrm>
            <a:off x="771524" y="9398483"/>
            <a:ext cx="11287328" cy="716478"/>
            <a:chOff x="7303396" y="654237"/>
            <a:chExt cx="2194447" cy="398356"/>
          </a:xfrm>
        </p:grpSpPr>
        <p:cxnSp>
          <p:nvCxnSpPr>
            <p:cNvPr id="296" name="Google Shape;296;p5"/>
            <p:cNvCxnSpPr/>
            <p:nvPr/>
          </p:nvCxnSpPr>
          <p:spPr>
            <a:xfrm>
              <a:off x="7303397" y="1052593"/>
              <a:ext cx="2194446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1882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97" name="Google Shape;297;p5"/>
            <p:cNvSpPr/>
            <p:nvPr/>
          </p:nvSpPr>
          <p:spPr>
            <a:xfrm>
              <a:off x="7303396" y="654237"/>
              <a:ext cx="2194447" cy="395369"/>
            </a:xfrm>
            <a:prstGeom prst="round2SameRect">
              <a:avLst>
                <a:gd fmla="val 16666" name="adj1"/>
                <a:gd fmla="val 0" name="adj2"/>
              </a:avLst>
            </a:prstGeom>
            <a:solidFill>
              <a:srgbClr val="D2D8E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5"/>
          <p:cNvSpPr/>
          <p:nvPr>
            <p:ph idx="1" type="body"/>
          </p:nvPr>
        </p:nvSpPr>
        <p:spPr>
          <a:xfrm>
            <a:off x="771525" y="1945846"/>
            <a:ext cx="4388894" cy="7039108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>
            <a:lvl1pPr indent="-385064" lvl="0" marL="457200" marR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Inter"/>
              <a:buChar char="⎪"/>
              <a:defRPr b="0" baseline="30000" i="0" sz="2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4047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48"/>
              <a:buFont typeface="NTR"/>
              <a:buChar char="⁃"/>
              <a:defRPr b="0" baseline="3000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9" name="Google Shape;299;p5"/>
          <p:cNvSpPr txBox="1"/>
          <p:nvPr/>
        </p:nvSpPr>
        <p:spPr>
          <a:xfrm>
            <a:off x="897573" y="1041001"/>
            <a:ext cx="20108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Key Partners</a:t>
            </a:r>
            <a:endParaRPr/>
          </a:p>
        </p:txBody>
      </p:sp>
      <p:sp>
        <p:nvSpPr>
          <p:cNvPr id="300" name="Google Shape;300;p5"/>
          <p:cNvSpPr/>
          <p:nvPr>
            <p:ph idx="2" type="body"/>
          </p:nvPr>
        </p:nvSpPr>
        <p:spPr>
          <a:xfrm>
            <a:off x="9999279" y="1941543"/>
            <a:ext cx="4388894" cy="704341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>
            <a:lvl1pPr indent="-385064" lvl="0" marL="457200" marR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Inter"/>
              <a:buChar char="⎪"/>
              <a:defRPr b="0" baseline="30000" i="0" sz="2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4047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48"/>
              <a:buFont typeface="NTR"/>
              <a:buChar char="⁃"/>
              <a:defRPr b="0" baseline="3000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1" name="Google Shape;301;p5"/>
          <p:cNvSpPr txBox="1"/>
          <p:nvPr/>
        </p:nvSpPr>
        <p:spPr>
          <a:xfrm>
            <a:off x="10174095" y="1041001"/>
            <a:ext cx="29509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Value Proposition</a:t>
            </a:r>
            <a:endParaRPr/>
          </a:p>
        </p:txBody>
      </p:sp>
      <p:sp>
        <p:nvSpPr>
          <p:cNvPr id="302" name="Google Shape;302;p5"/>
          <p:cNvSpPr/>
          <p:nvPr>
            <p:ph idx="3" type="body"/>
          </p:nvPr>
        </p:nvSpPr>
        <p:spPr>
          <a:xfrm>
            <a:off x="19218551" y="1938319"/>
            <a:ext cx="4388894" cy="7046634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>
            <a:lvl1pPr indent="-385064" lvl="0" marL="457200" marR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Inter"/>
              <a:buChar char="⎪"/>
              <a:defRPr b="0" baseline="30000" i="0" sz="2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4047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48"/>
              <a:buFont typeface="NTR"/>
              <a:buChar char="⁃"/>
              <a:defRPr b="0" baseline="3000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3" name="Google Shape;303;p5"/>
          <p:cNvSpPr txBox="1"/>
          <p:nvPr/>
        </p:nvSpPr>
        <p:spPr>
          <a:xfrm>
            <a:off x="19344599" y="1041000"/>
            <a:ext cx="31667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Customer Segments</a:t>
            </a:r>
            <a:endParaRPr/>
          </a:p>
        </p:txBody>
      </p:sp>
      <p:sp>
        <p:nvSpPr>
          <p:cNvPr id="304" name="Google Shape;304;p5"/>
          <p:cNvSpPr/>
          <p:nvPr/>
        </p:nvSpPr>
        <p:spPr>
          <a:xfrm>
            <a:off x="12325152" y="9397359"/>
            <a:ext cx="11287328" cy="3677506"/>
          </a:xfrm>
          <a:prstGeom prst="roundRect">
            <a:avLst>
              <a:gd fmla="val 5313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0">
            <a:noAutofit/>
          </a:bodyPr>
          <a:lstStyle/>
          <a:p>
            <a:pPr indent="-205049" lvl="0" marL="410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baseline="30000" i="0" sz="21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5" name="Google Shape;305;p5"/>
          <p:cNvSpPr txBox="1"/>
          <p:nvPr/>
        </p:nvSpPr>
        <p:spPr>
          <a:xfrm>
            <a:off x="5701221" y="1057429"/>
            <a:ext cx="20108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Key Activities</a:t>
            </a:r>
            <a:endParaRPr/>
          </a:p>
        </p:txBody>
      </p:sp>
      <p:sp>
        <p:nvSpPr>
          <p:cNvPr id="306" name="Google Shape;306;p5"/>
          <p:cNvSpPr txBox="1"/>
          <p:nvPr/>
        </p:nvSpPr>
        <p:spPr>
          <a:xfrm>
            <a:off x="14779035" y="1057429"/>
            <a:ext cx="35358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Customer Relationships</a:t>
            </a:r>
            <a:endParaRPr/>
          </a:p>
        </p:txBody>
      </p:sp>
      <p:sp>
        <p:nvSpPr>
          <p:cNvPr id="307" name="Google Shape;307;p5"/>
          <p:cNvSpPr txBox="1"/>
          <p:nvPr/>
        </p:nvSpPr>
        <p:spPr>
          <a:xfrm>
            <a:off x="5701221" y="5293415"/>
            <a:ext cx="25929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Key Resources</a:t>
            </a:r>
            <a:endParaRPr/>
          </a:p>
        </p:txBody>
      </p:sp>
      <p:sp>
        <p:nvSpPr>
          <p:cNvPr id="308" name="Google Shape;308;p5"/>
          <p:cNvSpPr txBox="1"/>
          <p:nvPr/>
        </p:nvSpPr>
        <p:spPr>
          <a:xfrm>
            <a:off x="14965551" y="5293414"/>
            <a:ext cx="20108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Channels</a:t>
            </a:r>
            <a:endParaRPr/>
          </a:p>
        </p:txBody>
      </p:sp>
      <p:sp>
        <p:nvSpPr>
          <p:cNvPr id="309" name="Google Shape;309;p5"/>
          <p:cNvSpPr/>
          <p:nvPr>
            <p:ph idx="4" type="body"/>
          </p:nvPr>
        </p:nvSpPr>
        <p:spPr>
          <a:xfrm>
            <a:off x="5394411" y="1962275"/>
            <a:ext cx="4388894" cy="2963278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>
            <a:lvl1pPr indent="-385064" lvl="0" marL="457200" marR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Inter"/>
              <a:buChar char="⎪"/>
              <a:defRPr b="0" baseline="30000" i="0" sz="2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4047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48"/>
              <a:buFont typeface="NTR"/>
              <a:buChar char="⁃"/>
              <a:defRPr b="0" baseline="3000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0" name="Google Shape;310;p5"/>
          <p:cNvSpPr/>
          <p:nvPr>
            <p:ph idx="5" type="body"/>
          </p:nvPr>
        </p:nvSpPr>
        <p:spPr>
          <a:xfrm>
            <a:off x="5394411" y="6130509"/>
            <a:ext cx="4388894" cy="2842714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>
            <a:lvl1pPr indent="-385064" lvl="0" marL="457200" marR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Inter"/>
              <a:buChar char="⎪"/>
              <a:defRPr b="0" baseline="30000" i="0" sz="2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4047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48"/>
              <a:buFont typeface="NTR"/>
              <a:buChar char="⁃"/>
              <a:defRPr b="0" baseline="3000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1" name="Google Shape;311;p5"/>
          <p:cNvSpPr/>
          <p:nvPr>
            <p:ph idx="6" type="body"/>
          </p:nvPr>
        </p:nvSpPr>
        <p:spPr>
          <a:xfrm>
            <a:off x="14620047" y="1954994"/>
            <a:ext cx="4388894" cy="297056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>
            <a:lvl1pPr indent="-385064" lvl="0" marL="457200" marR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Inter"/>
              <a:buChar char="⎪"/>
              <a:defRPr b="0" baseline="30000" i="0" sz="2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4047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48"/>
              <a:buFont typeface="NTR"/>
              <a:buChar char="⁃"/>
              <a:defRPr b="0" baseline="3000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2" name="Google Shape;312;p5"/>
          <p:cNvSpPr/>
          <p:nvPr/>
        </p:nvSpPr>
        <p:spPr>
          <a:xfrm>
            <a:off x="18266384" y="1057552"/>
            <a:ext cx="501840" cy="501836"/>
          </a:xfrm>
          <a:custGeom>
            <a:rect b="b" l="l" r="r" t="t"/>
            <a:pathLst>
              <a:path extrusionOk="0" h="436178" w="436183">
                <a:moveTo>
                  <a:pt x="162684" y="113444"/>
                </a:moveTo>
                <a:cubicBezTo>
                  <a:pt x="142635" y="113444"/>
                  <a:pt x="122586" y="121093"/>
                  <a:pt x="107289" y="136389"/>
                </a:cubicBezTo>
                <a:cubicBezTo>
                  <a:pt x="76695" y="166982"/>
                  <a:pt x="81107" y="212734"/>
                  <a:pt x="107289" y="247178"/>
                </a:cubicBezTo>
                <a:cubicBezTo>
                  <a:pt x="135018" y="283653"/>
                  <a:pt x="185645" y="343832"/>
                  <a:pt x="218079" y="343832"/>
                </a:cubicBezTo>
                <a:lnTo>
                  <a:pt x="218104" y="343832"/>
                </a:lnTo>
                <a:cubicBezTo>
                  <a:pt x="250540" y="343832"/>
                  <a:pt x="301165" y="283653"/>
                  <a:pt x="328893" y="247178"/>
                </a:cubicBezTo>
                <a:cubicBezTo>
                  <a:pt x="355077" y="212735"/>
                  <a:pt x="359486" y="166983"/>
                  <a:pt x="328893" y="136389"/>
                </a:cubicBezTo>
                <a:cubicBezTo>
                  <a:pt x="298300" y="105796"/>
                  <a:pt x="248697" y="105796"/>
                  <a:pt x="218104" y="136389"/>
                </a:cubicBezTo>
                <a:lnTo>
                  <a:pt x="218079" y="136389"/>
                </a:lnTo>
                <a:cubicBezTo>
                  <a:pt x="202782" y="121093"/>
                  <a:pt x="182733" y="113444"/>
                  <a:pt x="162684" y="113444"/>
                </a:cubicBezTo>
                <a:close/>
                <a:moveTo>
                  <a:pt x="218088" y="0"/>
                </a:moveTo>
                <a:cubicBezTo>
                  <a:pt x="338539" y="0"/>
                  <a:pt x="436183" y="97636"/>
                  <a:pt x="436183" y="218094"/>
                </a:cubicBezTo>
                <a:cubicBezTo>
                  <a:pt x="436183" y="338535"/>
                  <a:pt x="338539" y="436178"/>
                  <a:pt x="218088" y="436178"/>
                </a:cubicBezTo>
                <a:cubicBezTo>
                  <a:pt x="97643" y="436178"/>
                  <a:pt x="0" y="338535"/>
                  <a:pt x="0" y="218094"/>
                </a:cubicBezTo>
                <a:cubicBezTo>
                  <a:pt x="0" y="97635"/>
                  <a:pt x="97643" y="0"/>
                  <a:pt x="2180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3" name="Google Shape;313;p5"/>
          <p:cNvGrpSpPr/>
          <p:nvPr/>
        </p:nvGrpSpPr>
        <p:grpSpPr>
          <a:xfrm>
            <a:off x="13679302" y="1094990"/>
            <a:ext cx="473154" cy="414134"/>
            <a:chOff x="6461229" y="767490"/>
            <a:chExt cx="236577" cy="207067"/>
          </a:xfrm>
        </p:grpSpPr>
        <p:sp>
          <p:nvSpPr>
            <p:cNvPr id="314" name="Google Shape;314;p5"/>
            <p:cNvSpPr/>
            <p:nvPr/>
          </p:nvSpPr>
          <p:spPr>
            <a:xfrm>
              <a:off x="6462468" y="837084"/>
              <a:ext cx="103937" cy="129030"/>
            </a:xfrm>
            <a:custGeom>
              <a:rect b="b" l="l" r="r" t="t"/>
              <a:pathLst>
                <a:path extrusionOk="0" h="129030" w="103937">
                  <a:moveTo>
                    <a:pt x="0" y="0"/>
                  </a:moveTo>
                  <a:lnTo>
                    <a:pt x="103938" y="129031"/>
                  </a:lnTo>
                  <a:lnTo>
                    <a:pt x="567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528525" y="837084"/>
              <a:ext cx="101445" cy="137473"/>
            </a:xfrm>
            <a:custGeom>
              <a:rect b="b" l="l" r="r" t="t"/>
              <a:pathLst>
                <a:path extrusionOk="0" h="137473" w="101445">
                  <a:moveTo>
                    <a:pt x="0" y="0"/>
                  </a:moveTo>
                  <a:lnTo>
                    <a:pt x="50229" y="137473"/>
                  </a:lnTo>
                  <a:lnTo>
                    <a:pt x="1014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589946" y="837084"/>
              <a:ext cx="106617" cy="132362"/>
            </a:xfrm>
            <a:custGeom>
              <a:rect b="b" l="l" r="r" t="t"/>
              <a:pathLst>
                <a:path extrusionOk="0" h="132362" w="106617">
                  <a:moveTo>
                    <a:pt x="0" y="132362"/>
                  </a:moveTo>
                  <a:lnTo>
                    <a:pt x="106617" y="0"/>
                  </a:lnTo>
                  <a:lnTo>
                    <a:pt x="493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588659" y="767490"/>
              <a:ext cx="67236" cy="56740"/>
            </a:xfrm>
            <a:custGeom>
              <a:rect b="b" l="l" r="r" t="t"/>
              <a:pathLst>
                <a:path extrusionOk="0" h="56740" w="67236">
                  <a:moveTo>
                    <a:pt x="67236" y="0"/>
                  </a:moveTo>
                  <a:lnTo>
                    <a:pt x="0" y="0"/>
                  </a:lnTo>
                  <a:lnTo>
                    <a:pt x="46101" y="567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532114" y="770044"/>
              <a:ext cx="94808" cy="58341"/>
            </a:xfrm>
            <a:custGeom>
              <a:rect b="b" l="l" r="r" t="t"/>
              <a:pathLst>
                <a:path extrusionOk="0" h="58341" w="94808">
                  <a:moveTo>
                    <a:pt x="94808" y="58341"/>
                  </a:moveTo>
                  <a:lnTo>
                    <a:pt x="47402" y="0"/>
                  </a:lnTo>
                  <a:lnTo>
                    <a:pt x="0" y="5834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6503093" y="767490"/>
              <a:ext cx="67283" cy="57123"/>
            </a:xfrm>
            <a:custGeom>
              <a:rect b="b" l="l" r="r" t="t"/>
              <a:pathLst>
                <a:path extrusionOk="0" h="57123" w="67283">
                  <a:moveTo>
                    <a:pt x="67284" y="0"/>
                  </a:moveTo>
                  <a:lnTo>
                    <a:pt x="0" y="0"/>
                  </a:lnTo>
                  <a:lnTo>
                    <a:pt x="20874" y="5712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461229" y="772997"/>
              <a:ext cx="54852" cy="55387"/>
            </a:xfrm>
            <a:custGeom>
              <a:rect b="b" l="l" r="r" t="t"/>
              <a:pathLst>
                <a:path extrusionOk="0" h="55387" w="54852">
                  <a:moveTo>
                    <a:pt x="34618" y="0"/>
                  </a:moveTo>
                  <a:lnTo>
                    <a:pt x="0" y="55388"/>
                  </a:lnTo>
                  <a:lnTo>
                    <a:pt x="54853" y="553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642493" y="772940"/>
              <a:ext cx="55313" cy="55444"/>
            </a:xfrm>
            <a:custGeom>
              <a:rect b="b" l="l" r="r" t="t"/>
              <a:pathLst>
                <a:path extrusionOk="0" h="55444" w="55313">
                  <a:moveTo>
                    <a:pt x="55314" y="55444"/>
                  </a:moveTo>
                  <a:lnTo>
                    <a:pt x="20661" y="0"/>
                  </a:lnTo>
                  <a:lnTo>
                    <a:pt x="0" y="5544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2" name="Google Shape;32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04467" y="1076165"/>
            <a:ext cx="431606" cy="4316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3" name="Google Shape;323;p5"/>
          <p:cNvGrpSpPr/>
          <p:nvPr/>
        </p:nvGrpSpPr>
        <p:grpSpPr>
          <a:xfrm flipH="1" rot="10800000">
            <a:off x="4493119" y="1076165"/>
            <a:ext cx="431612" cy="431678"/>
            <a:chOff x="2246179" y="770535"/>
            <a:chExt cx="216186" cy="216219"/>
          </a:xfrm>
        </p:grpSpPr>
        <p:sp>
          <p:nvSpPr>
            <p:cNvPr id="324" name="Google Shape;324;p5"/>
            <p:cNvSpPr/>
            <p:nvPr/>
          </p:nvSpPr>
          <p:spPr>
            <a:xfrm>
              <a:off x="2246179" y="840039"/>
              <a:ext cx="136119" cy="146715"/>
            </a:xfrm>
            <a:custGeom>
              <a:rect b="b" l="l" r="r" t="t"/>
              <a:pathLst>
                <a:path extrusionOk="0" h="146715" w="136119">
                  <a:moveTo>
                    <a:pt x="131910" y="14773"/>
                  </a:moveTo>
                  <a:cubicBezTo>
                    <a:pt x="129349" y="12196"/>
                    <a:pt x="126509" y="9912"/>
                    <a:pt x="123443" y="7963"/>
                  </a:cubicBezTo>
                  <a:cubicBezTo>
                    <a:pt x="115323" y="2763"/>
                    <a:pt x="105883" y="0"/>
                    <a:pt x="96240" y="0"/>
                  </a:cubicBezTo>
                  <a:cubicBezTo>
                    <a:pt x="82857" y="-25"/>
                    <a:pt x="70017" y="5293"/>
                    <a:pt x="60570" y="14773"/>
                  </a:cubicBezTo>
                  <a:lnTo>
                    <a:pt x="14740" y="60639"/>
                  </a:lnTo>
                  <a:cubicBezTo>
                    <a:pt x="5309" y="70088"/>
                    <a:pt x="8" y="82890"/>
                    <a:pt x="0" y="96240"/>
                  </a:cubicBezTo>
                  <a:cubicBezTo>
                    <a:pt x="-18" y="124099"/>
                    <a:pt x="22551" y="146697"/>
                    <a:pt x="50410" y="146715"/>
                  </a:cubicBezTo>
                  <a:cubicBezTo>
                    <a:pt x="63773" y="146761"/>
                    <a:pt x="76600" y="141469"/>
                    <a:pt x="86044" y="132014"/>
                  </a:cubicBezTo>
                  <a:lnTo>
                    <a:pt x="123876" y="94183"/>
                  </a:lnTo>
                  <a:cubicBezTo>
                    <a:pt x="124563" y="93501"/>
                    <a:pt x="124947" y="92572"/>
                    <a:pt x="124941" y="91604"/>
                  </a:cubicBezTo>
                  <a:cubicBezTo>
                    <a:pt x="124930" y="89614"/>
                    <a:pt x="123307" y="88010"/>
                    <a:pt x="121317" y="88022"/>
                  </a:cubicBezTo>
                  <a:lnTo>
                    <a:pt x="119876" y="88022"/>
                  </a:lnTo>
                  <a:cubicBezTo>
                    <a:pt x="111972" y="88050"/>
                    <a:pt x="104138" y="86532"/>
                    <a:pt x="96817" y="83554"/>
                  </a:cubicBezTo>
                  <a:cubicBezTo>
                    <a:pt x="95468" y="82999"/>
                    <a:pt x="93918" y="83312"/>
                    <a:pt x="92890" y="84347"/>
                  </a:cubicBezTo>
                  <a:lnTo>
                    <a:pt x="65687" y="111585"/>
                  </a:lnTo>
                  <a:cubicBezTo>
                    <a:pt x="57240" y="120032"/>
                    <a:pt x="43544" y="120032"/>
                    <a:pt x="35097" y="111585"/>
                  </a:cubicBezTo>
                  <a:cubicBezTo>
                    <a:pt x="26650" y="103138"/>
                    <a:pt x="26650" y="89443"/>
                    <a:pt x="35097" y="80996"/>
                  </a:cubicBezTo>
                  <a:lnTo>
                    <a:pt x="81108" y="35021"/>
                  </a:lnTo>
                  <a:cubicBezTo>
                    <a:pt x="89548" y="26592"/>
                    <a:pt x="103221" y="26592"/>
                    <a:pt x="111662" y="35021"/>
                  </a:cubicBezTo>
                  <a:cubicBezTo>
                    <a:pt x="117350" y="40375"/>
                    <a:pt x="126223" y="40375"/>
                    <a:pt x="131911" y="35021"/>
                  </a:cubicBezTo>
                  <a:cubicBezTo>
                    <a:pt x="134358" y="32572"/>
                    <a:pt x="135841" y="29323"/>
                    <a:pt x="136090" y="25870"/>
                  </a:cubicBezTo>
                  <a:cubicBezTo>
                    <a:pt x="136353" y="21742"/>
                    <a:pt x="134831" y="17700"/>
                    <a:pt x="131910" y="147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2326175" y="770535"/>
              <a:ext cx="136190" cy="146717"/>
            </a:xfrm>
            <a:custGeom>
              <a:rect b="b" l="l" r="r" t="t"/>
              <a:pathLst>
                <a:path extrusionOk="0" h="146717" w="136190">
                  <a:moveTo>
                    <a:pt x="121416" y="14775"/>
                  </a:moveTo>
                  <a:cubicBezTo>
                    <a:pt x="101716" y="-4925"/>
                    <a:pt x="69776" y="-4925"/>
                    <a:pt x="50076" y="14775"/>
                  </a:cubicBezTo>
                  <a:lnTo>
                    <a:pt x="12280" y="52534"/>
                  </a:lnTo>
                  <a:cubicBezTo>
                    <a:pt x="11242" y="53577"/>
                    <a:pt x="10943" y="55146"/>
                    <a:pt x="11524" y="56498"/>
                  </a:cubicBezTo>
                  <a:cubicBezTo>
                    <a:pt x="12097" y="57854"/>
                    <a:pt x="13438" y="58724"/>
                    <a:pt x="14910" y="58696"/>
                  </a:cubicBezTo>
                  <a:lnTo>
                    <a:pt x="16243" y="58696"/>
                  </a:lnTo>
                  <a:cubicBezTo>
                    <a:pt x="24138" y="58681"/>
                    <a:pt x="31959" y="60211"/>
                    <a:pt x="39267" y="63199"/>
                  </a:cubicBezTo>
                  <a:cubicBezTo>
                    <a:pt x="40616" y="63755"/>
                    <a:pt x="42166" y="63441"/>
                    <a:pt x="43194" y="62407"/>
                  </a:cubicBezTo>
                  <a:lnTo>
                    <a:pt x="70324" y="35312"/>
                  </a:lnTo>
                  <a:cubicBezTo>
                    <a:pt x="78772" y="26865"/>
                    <a:pt x="92467" y="26865"/>
                    <a:pt x="100914" y="35312"/>
                  </a:cubicBezTo>
                  <a:cubicBezTo>
                    <a:pt x="109361" y="43759"/>
                    <a:pt x="109361" y="57455"/>
                    <a:pt x="100914" y="65902"/>
                  </a:cubicBezTo>
                  <a:lnTo>
                    <a:pt x="67118" y="99662"/>
                  </a:lnTo>
                  <a:lnTo>
                    <a:pt x="66829" y="99986"/>
                  </a:lnTo>
                  <a:lnTo>
                    <a:pt x="55011" y="111732"/>
                  </a:lnTo>
                  <a:cubicBezTo>
                    <a:pt x="46571" y="120162"/>
                    <a:pt x="32898" y="120162"/>
                    <a:pt x="24458" y="111732"/>
                  </a:cubicBezTo>
                  <a:cubicBezTo>
                    <a:pt x="18770" y="106379"/>
                    <a:pt x="9897" y="106379"/>
                    <a:pt x="4209" y="111732"/>
                  </a:cubicBezTo>
                  <a:cubicBezTo>
                    <a:pt x="1746" y="114200"/>
                    <a:pt x="261" y="117477"/>
                    <a:pt x="29" y="120956"/>
                  </a:cubicBezTo>
                  <a:cubicBezTo>
                    <a:pt x="-234" y="125083"/>
                    <a:pt x="1288" y="129125"/>
                    <a:pt x="4209" y="132053"/>
                  </a:cubicBezTo>
                  <a:cubicBezTo>
                    <a:pt x="8379" y="136241"/>
                    <a:pt x="13259" y="139657"/>
                    <a:pt x="18621" y="142141"/>
                  </a:cubicBezTo>
                  <a:cubicBezTo>
                    <a:pt x="19378" y="142502"/>
                    <a:pt x="20134" y="142790"/>
                    <a:pt x="20891" y="143114"/>
                  </a:cubicBezTo>
                  <a:cubicBezTo>
                    <a:pt x="21647" y="143439"/>
                    <a:pt x="22440" y="143691"/>
                    <a:pt x="23197" y="143979"/>
                  </a:cubicBezTo>
                  <a:cubicBezTo>
                    <a:pt x="23953" y="144267"/>
                    <a:pt x="24746" y="144519"/>
                    <a:pt x="25502" y="144736"/>
                  </a:cubicBezTo>
                  <a:lnTo>
                    <a:pt x="27628" y="145312"/>
                  </a:lnTo>
                  <a:cubicBezTo>
                    <a:pt x="29069" y="145672"/>
                    <a:pt x="30511" y="145961"/>
                    <a:pt x="31988" y="146213"/>
                  </a:cubicBezTo>
                  <a:cubicBezTo>
                    <a:pt x="33767" y="146477"/>
                    <a:pt x="35559" y="146645"/>
                    <a:pt x="37356" y="146717"/>
                  </a:cubicBezTo>
                  <a:lnTo>
                    <a:pt x="39878" y="146717"/>
                  </a:lnTo>
                  <a:lnTo>
                    <a:pt x="40095" y="146717"/>
                  </a:lnTo>
                  <a:lnTo>
                    <a:pt x="42256" y="146465"/>
                  </a:lnTo>
                  <a:cubicBezTo>
                    <a:pt x="43049" y="146429"/>
                    <a:pt x="43878" y="146249"/>
                    <a:pt x="44815" y="146249"/>
                  </a:cubicBezTo>
                  <a:lnTo>
                    <a:pt x="46040" y="146249"/>
                  </a:lnTo>
                  <a:lnTo>
                    <a:pt x="48526" y="145889"/>
                  </a:lnTo>
                  <a:lnTo>
                    <a:pt x="49679" y="145673"/>
                  </a:lnTo>
                  <a:lnTo>
                    <a:pt x="51768" y="145240"/>
                  </a:lnTo>
                  <a:lnTo>
                    <a:pt x="52165" y="145240"/>
                  </a:lnTo>
                  <a:cubicBezTo>
                    <a:pt x="61015" y="143017"/>
                    <a:pt x="69097" y="138435"/>
                    <a:pt x="75548" y="131981"/>
                  </a:cubicBezTo>
                  <a:lnTo>
                    <a:pt x="121415" y="86115"/>
                  </a:lnTo>
                  <a:cubicBezTo>
                    <a:pt x="141116" y="66415"/>
                    <a:pt x="141116" y="34475"/>
                    <a:pt x="121416" y="147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" name="Google Shape;326;p5"/>
          <p:cNvGrpSpPr/>
          <p:nvPr/>
        </p:nvGrpSpPr>
        <p:grpSpPr>
          <a:xfrm>
            <a:off x="22898989" y="1037995"/>
            <a:ext cx="433288" cy="504468"/>
            <a:chOff x="11449494" y="738992"/>
            <a:chExt cx="216644" cy="252234"/>
          </a:xfrm>
        </p:grpSpPr>
        <p:sp>
          <p:nvSpPr>
            <p:cNvPr id="327" name="Google Shape;327;p5"/>
            <p:cNvSpPr/>
            <p:nvPr/>
          </p:nvSpPr>
          <p:spPr>
            <a:xfrm>
              <a:off x="11499497" y="738992"/>
              <a:ext cx="116637" cy="142254"/>
            </a:xfrm>
            <a:custGeom>
              <a:rect b="b" l="l" r="r" t="t"/>
              <a:pathLst>
                <a:path extrusionOk="0" h="142254" w="116637">
                  <a:moveTo>
                    <a:pt x="58319" y="142255"/>
                  </a:moveTo>
                  <a:cubicBezTo>
                    <a:pt x="75722" y="142255"/>
                    <a:pt x="116638" y="121311"/>
                    <a:pt x="116638" y="71127"/>
                  </a:cubicBezTo>
                  <a:cubicBezTo>
                    <a:pt x="116638" y="31844"/>
                    <a:pt x="111336" y="0"/>
                    <a:pt x="58319" y="0"/>
                  </a:cubicBezTo>
                  <a:cubicBezTo>
                    <a:pt x="5303" y="0"/>
                    <a:pt x="0" y="31844"/>
                    <a:pt x="0" y="71127"/>
                  </a:cubicBezTo>
                  <a:cubicBezTo>
                    <a:pt x="0" y="121311"/>
                    <a:pt x="40916" y="142255"/>
                    <a:pt x="58319" y="142255"/>
                  </a:cubicBezTo>
                  <a:close/>
                  <a:moveTo>
                    <a:pt x="8716" y="59257"/>
                  </a:moveTo>
                  <a:cubicBezTo>
                    <a:pt x="12813" y="51334"/>
                    <a:pt x="21674" y="42178"/>
                    <a:pt x="40731" y="42585"/>
                  </a:cubicBezTo>
                  <a:cubicBezTo>
                    <a:pt x="40731" y="42585"/>
                    <a:pt x="52089" y="70136"/>
                    <a:pt x="107853" y="57763"/>
                  </a:cubicBezTo>
                  <a:cubicBezTo>
                    <a:pt x="108078" y="62164"/>
                    <a:pt x="108149" y="66655"/>
                    <a:pt x="108149" y="71127"/>
                  </a:cubicBezTo>
                  <a:cubicBezTo>
                    <a:pt x="108149" y="95657"/>
                    <a:pt x="97318" y="110856"/>
                    <a:pt x="88231" y="119287"/>
                  </a:cubicBezTo>
                  <a:cubicBezTo>
                    <a:pt x="76781" y="129910"/>
                    <a:pt x="64069" y="133766"/>
                    <a:pt x="58319" y="133766"/>
                  </a:cubicBezTo>
                  <a:cubicBezTo>
                    <a:pt x="52568" y="133766"/>
                    <a:pt x="39856" y="129910"/>
                    <a:pt x="28407" y="119287"/>
                  </a:cubicBezTo>
                  <a:cubicBezTo>
                    <a:pt x="19320" y="110856"/>
                    <a:pt x="8489" y="95657"/>
                    <a:pt x="8489" y="71127"/>
                  </a:cubicBezTo>
                  <a:cubicBezTo>
                    <a:pt x="8490" y="67159"/>
                    <a:pt x="8547" y="63177"/>
                    <a:pt x="8716" y="592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11449494" y="874638"/>
              <a:ext cx="216644" cy="116588"/>
            </a:xfrm>
            <a:custGeom>
              <a:rect b="b" l="l" r="r" t="t"/>
              <a:pathLst>
                <a:path extrusionOk="0" h="116588" w="216644">
                  <a:moveTo>
                    <a:pt x="216592" y="79554"/>
                  </a:moveTo>
                  <a:cubicBezTo>
                    <a:pt x="213615" y="61040"/>
                    <a:pt x="207485" y="37193"/>
                    <a:pt x="195191" y="28718"/>
                  </a:cubicBezTo>
                  <a:cubicBezTo>
                    <a:pt x="186796" y="22930"/>
                    <a:pt x="157505" y="7281"/>
                    <a:pt x="144998" y="598"/>
                  </a:cubicBezTo>
                  <a:lnTo>
                    <a:pt x="144781" y="483"/>
                  </a:lnTo>
                  <a:cubicBezTo>
                    <a:pt x="143352" y="-281"/>
                    <a:pt x="141606" y="-128"/>
                    <a:pt x="140331" y="873"/>
                  </a:cubicBezTo>
                  <a:cubicBezTo>
                    <a:pt x="133779" y="6017"/>
                    <a:pt x="126601" y="9484"/>
                    <a:pt x="118998" y="11177"/>
                  </a:cubicBezTo>
                  <a:cubicBezTo>
                    <a:pt x="117655" y="11476"/>
                    <a:pt x="116552" y="12431"/>
                    <a:pt x="116064" y="13717"/>
                  </a:cubicBezTo>
                  <a:lnTo>
                    <a:pt x="108322" y="34125"/>
                  </a:lnTo>
                  <a:lnTo>
                    <a:pt x="100579" y="13717"/>
                  </a:lnTo>
                  <a:cubicBezTo>
                    <a:pt x="100091" y="12431"/>
                    <a:pt x="98989" y="11476"/>
                    <a:pt x="97646" y="11177"/>
                  </a:cubicBezTo>
                  <a:cubicBezTo>
                    <a:pt x="90043" y="9484"/>
                    <a:pt x="82865" y="6017"/>
                    <a:pt x="76313" y="873"/>
                  </a:cubicBezTo>
                  <a:cubicBezTo>
                    <a:pt x="75038" y="-128"/>
                    <a:pt x="73292" y="-282"/>
                    <a:pt x="71862" y="483"/>
                  </a:cubicBezTo>
                  <a:cubicBezTo>
                    <a:pt x="59503" y="7087"/>
                    <a:pt x="29854" y="23055"/>
                    <a:pt x="21489" y="28693"/>
                  </a:cubicBezTo>
                  <a:cubicBezTo>
                    <a:pt x="7337" y="38227"/>
                    <a:pt x="1148" y="72733"/>
                    <a:pt x="52" y="79554"/>
                  </a:cubicBezTo>
                  <a:cubicBezTo>
                    <a:pt x="-57" y="80230"/>
                    <a:pt x="6" y="80922"/>
                    <a:pt x="234" y="81568"/>
                  </a:cubicBezTo>
                  <a:cubicBezTo>
                    <a:pt x="741" y="82997"/>
                    <a:pt x="13730" y="116588"/>
                    <a:pt x="108322" y="116588"/>
                  </a:cubicBezTo>
                  <a:cubicBezTo>
                    <a:pt x="202914" y="116588"/>
                    <a:pt x="215903" y="82997"/>
                    <a:pt x="216409" y="81568"/>
                  </a:cubicBezTo>
                  <a:cubicBezTo>
                    <a:pt x="216638" y="80922"/>
                    <a:pt x="216701" y="80230"/>
                    <a:pt x="216592" y="79554"/>
                  </a:cubicBezTo>
                  <a:close/>
                  <a:moveTo>
                    <a:pt x="173004" y="68256"/>
                  </a:moveTo>
                  <a:lnTo>
                    <a:pt x="154489" y="74027"/>
                  </a:lnTo>
                  <a:lnTo>
                    <a:pt x="135974" y="68256"/>
                  </a:lnTo>
                  <a:lnTo>
                    <a:pt x="135974" y="58294"/>
                  </a:lnTo>
                  <a:lnTo>
                    <a:pt x="173004" y="58294"/>
                  </a:lnTo>
                  <a:lnTo>
                    <a:pt x="173004" y="6825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5"/>
          <p:cNvSpPr/>
          <p:nvPr/>
        </p:nvSpPr>
        <p:spPr>
          <a:xfrm>
            <a:off x="9060061" y="5299149"/>
            <a:ext cx="487092" cy="462788"/>
          </a:xfrm>
          <a:custGeom>
            <a:rect b="b" l="l" r="r" t="t"/>
            <a:pathLst>
              <a:path extrusionOk="0" h="231394" w="243546">
                <a:moveTo>
                  <a:pt x="141379" y="13404"/>
                </a:moveTo>
                <a:cubicBezTo>
                  <a:pt x="140333" y="11790"/>
                  <a:pt x="139997" y="10700"/>
                  <a:pt x="139997" y="10700"/>
                </a:cubicBezTo>
                <a:lnTo>
                  <a:pt x="140496" y="10241"/>
                </a:lnTo>
                <a:cubicBezTo>
                  <a:pt x="140496" y="10241"/>
                  <a:pt x="141465" y="10644"/>
                  <a:pt x="143159" y="11338"/>
                </a:cubicBezTo>
                <a:cubicBezTo>
                  <a:pt x="143958" y="11657"/>
                  <a:pt x="144937" y="12048"/>
                  <a:pt x="146059" y="12490"/>
                </a:cubicBezTo>
                <a:cubicBezTo>
                  <a:pt x="147164" y="12890"/>
                  <a:pt x="148366" y="13357"/>
                  <a:pt x="149655" y="13670"/>
                </a:cubicBezTo>
                <a:cubicBezTo>
                  <a:pt x="150290" y="13866"/>
                  <a:pt x="150936" y="14062"/>
                  <a:pt x="151605" y="14137"/>
                </a:cubicBezTo>
                <a:cubicBezTo>
                  <a:pt x="151941" y="14182"/>
                  <a:pt x="152261" y="14274"/>
                  <a:pt x="152594" y="14336"/>
                </a:cubicBezTo>
                <a:cubicBezTo>
                  <a:pt x="152925" y="14358"/>
                  <a:pt x="153256" y="14369"/>
                  <a:pt x="153585" y="14411"/>
                </a:cubicBezTo>
                <a:cubicBezTo>
                  <a:pt x="154916" y="14590"/>
                  <a:pt x="156140" y="14445"/>
                  <a:pt x="157483" y="14375"/>
                </a:cubicBezTo>
                <a:cubicBezTo>
                  <a:pt x="158105" y="14146"/>
                  <a:pt x="158797" y="14082"/>
                  <a:pt x="159474" y="13790"/>
                </a:cubicBezTo>
                <a:cubicBezTo>
                  <a:pt x="160095" y="13424"/>
                  <a:pt x="160906" y="13211"/>
                  <a:pt x="161482" y="12741"/>
                </a:cubicBezTo>
                <a:cubicBezTo>
                  <a:pt x="161787" y="12532"/>
                  <a:pt x="162104" y="12314"/>
                  <a:pt x="162444" y="12098"/>
                </a:cubicBezTo>
                <a:cubicBezTo>
                  <a:pt x="162796" y="11900"/>
                  <a:pt x="163172" y="11743"/>
                  <a:pt x="163546" y="11337"/>
                </a:cubicBezTo>
                <a:lnTo>
                  <a:pt x="165918" y="9346"/>
                </a:lnTo>
                <a:cubicBezTo>
                  <a:pt x="165940" y="9316"/>
                  <a:pt x="165779" y="9550"/>
                  <a:pt x="165856" y="9441"/>
                </a:cubicBezTo>
                <a:lnTo>
                  <a:pt x="165873" y="9424"/>
                </a:lnTo>
                <a:lnTo>
                  <a:pt x="165913" y="9388"/>
                </a:lnTo>
                <a:lnTo>
                  <a:pt x="165991" y="9321"/>
                </a:lnTo>
                <a:lnTo>
                  <a:pt x="166147" y="9182"/>
                </a:lnTo>
                <a:lnTo>
                  <a:pt x="166460" y="8902"/>
                </a:lnTo>
                <a:lnTo>
                  <a:pt x="167082" y="8357"/>
                </a:lnTo>
                <a:lnTo>
                  <a:pt x="168256" y="7244"/>
                </a:lnTo>
                <a:cubicBezTo>
                  <a:pt x="168994" y="6483"/>
                  <a:pt x="169923" y="5890"/>
                  <a:pt x="170667" y="5157"/>
                </a:cubicBezTo>
                <a:cubicBezTo>
                  <a:pt x="171400" y="4399"/>
                  <a:pt x="172385" y="3935"/>
                  <a:pt x="173168" y="3199"/>
                </a:cubicBezTo>
                <a:cubicBezTo>
                  <a:pt x="174006" y="2539"/>
                  <a:pt x="174986" y="2044"/>
                  <a:pt x="175931" y="1404"/>
                </a:cubicBezTo>
                <a:cubicBezTo>
                  <a:pt x="177917" y="469"/>
                  <a:pt x="180237" y="-224"/>
                  <a:pt x="182315" y="67"/>
                </a:cubicBezTo>
                <a:cubicBezTo>
                  <a:pt x="182836" y="123"/>
                  <a:pt x="183342" y="204"/>
                  <a:pt x="183839" y="296"/>
                </a:cubicBezTo>
                <a:cubicBezTo>
                  <a:pt x="184321" y="430"/>
                  <a:pt x="184773" y="596"/>
                  <a:pt x="185221" y="763"/>
                </a:cubicBezTo>
                <a:cubicBezTo>
                  <a:pt x="186138" y="1066"/>
                  <a:pt x="186927" y="1499"/>
                  <a:pt x="187672" y="1927"/>
                </a:cubicBezTo>
                <a:cubicBezTo>
                  <a:pt x="189158" y="2786"/>
                  <a:pt x="190340" y="3781"/>
                  <a:pt x="191284" y="4743"/>
                </a:cubicBezTo>
                <a:cubicBezTo>
                  <a:pt x="192223" y="5708"/>
                  <a:pt x="192929" y="6648"/>
                  <a:pt x="193437" y="7467"/>
                </a:cubicBezTo>
                <a:cubicBezTo>
                  <a:pt x="193970" y="8269"/>
                  <a:pt x="194277" y="8978"/>
                  <a:pt x="194494" y="9462"/>
                </a:cubicBezTo>
                <a:cubicBezTo>
                  <a:pt x="194674" y="9960"/>
                  <a:pt x="194768" y="10228"/>
                  <a:pt x="194768" y="10228"/>
                </a:cubicBezTo>
                <a:lnTo>
                  <a:pt x="194270" y="10692"/>
                </a:lnTo>
                <a:cubicBezTo>
                  <a:pt x="194270" y="10692"/>
                  <a:pt x="193203" y="10331"/>
                  <a:pt x="191563" y="9646"/>
                </a:cubicBezTo>
                <a:cubicBezTo>
                  <a:pt x="190764" y="9327"/>
                  <a:pt x="189795" y="8928"/>
                  <a:pt x="188683" y="8480"/>
                </a:cubicBezTo>
                <a:cubicBezTo>
                  <a:pt x="187609" y="8038"/>
                  <a:pt x="186428" y="7551"/>
                  <a:pt x="185180" y="7129"/>
                </a:cubicBezTo>
                <a:cubicBezTo>
                  <a:pt x="184559" y="6900"/>
                  <a:pt x="183917" y="6662"/>
                  <a:pt x="183268" y="6505"/>
                </a:cubicBezTo>
                <a:cubicBezTo>
                  <a:pt x="182938" y="6424"/>
                  <a:pt x="182614" y="6295"/>
                  <a:pt x="182283" y="6200"/>
                </a:cubicBezTo>
                <a:cubicBezTo>
                  <a:pt x="181953" y="6133"/>
                  <a:pt x="181624" y="6049"/>
                  <a:pt x="181293" y="5940"/>
                </a:cubicBezTo>
                <a:cubicBezTo>
                  <a:pt x="179953" y="5504"/>
                  <a:pt x="178569" y="5073"/>
                  <a:pt x="176855" y="4895"/>
                </a:cubicBezTo>
                <a:cubicBezTo>
                  <a:pt x="176068" y="4998"/>
                  <a:pt x="175128" y="4965"/>
                  <a:pt x="174309" y="5306"/>
                </a:cubicBezTo>
                <a:cubicBezTo>
                  <a:pt x="173522" y="5706"/>
                  <a:pt x="172617" y="6013"/>
                  <a:pt x="171985" y="6724"/>
                </a:cubicBezTo>
                <a:cubicBezTo>
                  <a:pt x="171348" y="7409"/>
                  <a:pt x="170620" y="8008"/>
                  <a:pt x="170174" y="8880"/>
                </a:cubicBezTo>
                <a:lnTo>
                  <a:pt x="169524" y="10180"/>
                </a:lnTo>
                <a:lnTo>
                  <a:pt x="169226" y="10835"/>
                </a:lnTo>
                <a:lnTo>
                  <a:pt x="169080" y="11160"/>
                </a:lnTo>
                <a:lnTo>
                  <a:pt x="169009" y="11327"/>
                </a:lnTo>
                <a:lnTo>
                  <a:pt x="168973" y="11402"/>
                </a:lnTo>
                <a:lnTo>
                  <a:pt x="168956" y="11442"/>
                </a:lnTo>
                <a:lnTo>
                  <a:pt x="168945" y="11467"/>
                </a:lnTo>
                <a:cubicBezTo>
                  <a:pt x="169009" y="11372"/>
                  <a:pt x="168845" y="11618"/>
                  <a:pt x="168856" y="11604"/>
                </a:cubicBezTo>
                <a:lnTo>
                  <a:pt x="167578" y="14423"/>
                </a:lnTo>
                <a:cubicBezTo>
                  <a:pt x="167158" y="15332"/>
                  <a:pt x="166196" y="16358"/>
                  <a:pt x="165410" y="17262"/>
                </a:cubicBezTo>
                <a:cubicBezTo>
                  <a:pt x="164613" y="18246"/>
                  <a:pt x="163545" y="18811"/>
                  <a:pt x="162595" y="19583"/>
                </a:cubicBezTo>
                <a:cubicBezTo>
                  <a:pt x="161600" y="20282"/>
                  <a:pt x="160385" y="20685"/>
                  <a:pt x="159272" y="21191"/>
                </a:cubicBezTo>
                <a:cubicBezTo>
                  <a:pt x="156906" y="21867"/>
                  <a:pt x="154433" y="21988"/>
                  <a:pt x="152352" y="21432"/>
                </a:cubicBezTo>
                <a:cubicBezTo>
                  <a:pt x="151290" y="21197"/>
                  <a:pt x="150312" y="20889"/>
                  <a:pt x="149450" y="20442"/>
                </a:cubicBezTo>
                <a:cubicBezTo>
                  <a:pt x="148548" y="20061"/>
                  <a:pt x="147771" y="19586"/>
                  <a:pt x="147038" y="19127"/>
                </a:cubicBezTo>
                <a:cubicBezTo>
                  <a:pt x="145581" y="18163"/>
                  <a:pt x="144427" y="17141"/>
                  <a:pt x="143514" y="16140"/>
                </a:cubicBezTo>
                <a:cubicBezTo>
                  <a:pt x="142582" y="15172"/>
                  <a:pt x="141892" y="14215"/>
                  <a:pt x="141379" y="13404"/>
                </a:cubicBezTo>
                <a:close/>
                <a:moveTo>
                  <a:pt x="243547" y="173334"/>
                </a:moveTo>
                <a:lnTo>
                  <a:pt x="243547" y="231395"/>
                </a:lnTo>
                <a:lnTo>
                  <a:pt x="0" y="231395"/>
                </a:lnTo>
                <a:lnTo>
                  <a:pt x="0" y="173334"/>
                </a:lnTo>
                <a:lnTo>
                  <a:pt x="16590" y="173334"/>
                </a:lnTo>
                <a:lnTo>
                  <a:pt x="16590" y="108113"/>
                </a:lnTo>
                <a:lnTo>
                  <a:pt x="63340" y="75312"/>
                </a:lnTo>
                <a:lnTo>
                  <a:pt x="63340" y="108113"/>
                </a:lnTo>
                <a:lnTo>
                  <a:pt x="110083" y="75312"/>
                </a:lnTo>
                <a:lnTo>
                  <a:pt x="110083" y="108113"/>
                </a:lnTo>
                <a:lnTo>
                  <a:pt x="156835" y="75312"/>
                </a:lnTo>
                <a:lnTo>
                  <a:pt x="156835" y="139784"/>
                </a:lnTo>
                <a:lnTo>
                  <a:pt x="172965" y="139784"/>
                </a:lnTo>
                <a:lnTo>
                  <a:pt x="181725" y="25738"/>
                </a:lnTo>
                <a:lnTo>
                  <a:pt x="208462" y="25738"/>
                </a:lnTo>
                <a:lnTo>
                  <a:pt x="216130" y="139784"/>
                </a:lnTo>
                <a:lnTo>
                  <a:pt x="234118" y="139784"/>
                </a:lnTo>
                <a:lnTo>
                  <a:pt x="234118" y="173339"/>
                </a:lnTo>
                <a:lnTo>
                  <a:pt x="243546" y="173339"/>
                </a:lnTo>
                <a:lnTo>
                  <a:pt x="243546" y="173334"/>
                </a:lnTo>
                <a:close/>
                <a:moveTo>
                  <a:pt x="76345" y="148262"/>
                </a:moveTo>
                <a:lnTo>
                  <a:pt x="39590" y="148262"/>
                </a:lnTo>
                <a:lnTo>
                  <a:pt x="39590" y="182192"/>
                </a:lnTo>
                <a:lnTo>
                  <a:pt x="76345" y="182192"/>
                </a:lnTo>
                <a:lnTo>
                  <a:pt x="76345" y="148262"/>
                </a:lnTo>
                <a:close/>
                <a:moveTo>
                  <a:pt x="139679" y="148262"/>
                </a:moveTo>
                <a:lnTo>
                  <a:pt x="102923" y="148262"/>
                </a:lnTo>
                <a:lnTo>
                  <a:pt x="102923" y="182192"/>
                </a:lnTo>
                <a:lnTo>
                  <a:pt x="139679" y="182192"/>
                </a:lnTo>
                <a:lnTo>
                  <a:pt x="139679" y="148262"/>
                </a:lnTo>
                <a:close/>
                <a:moveTo>
                  <a:pt x="203809" y="148262"/>
                </a:moveTo>
                <a:lnTo>
                  <a:pt x="167054" y="148262"/>
                </a:lnTo>
                <a:lnTo>
                  <a:pt x="167054" y="182192"/>
                </a:lnTo>
                <a:lnTo>
                  <a:pt x="203809" y="182192"/>
                </a:lnTo>
                <a:lnTo>
                  <a:pt x="203809" y="14826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5"/>
          <p:cNvSpPr/>
          <p:nvPr>
            <p:ph idx="7" type="body"/>
          </p:nvPr>
        </p:nvSpPr>
        <p:spPr>
          <a:xfrm>
            <a:off x="14620047" y="6130509"/>
            <a:ext cx="4388894" cy="2842714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>
            <a:lvl1pPr indent="-385064" lvl="0" marL="457200" marR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Inter"/>
              <a:buChar char="⎪"/>
              <a:defRPr b="0" baseline="30000" i="0" sz="2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4047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48"/>
              <a:buFont typeface="NTR"/>
              <a:buChar char="⁃"/>
              <a:defRPr b="0" baseline="3000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331" name="Google Shape;331;p5"/>
          <p:cNvGrpSpPr/>
          <p:nvPr/>
        </p:nvGrpSpPr>
        <p:grpSpPr>
          <a:xfrm>
            <a:off x="18006606" y="5318650"/>
            <a:ext cx="753194" cy="461622"/>
            <a:chOff x="9003303" y="2776985"/>
            <a:chExt cx="376597" cy="230811"/>
          </a:xfrm>
        </p:grpSpPr>
        <p:sp>
          <p:nvSpPr>
            <p:cNvPr id="332" name="Google Shape;332;p5"/>
            <p:cNvSpPr/>
            <p:nvPr/>
          </p:nvSpPr>
          <p:spPr>
            <a:xfrm>
              <a:off x="9087901" y="2941625"/>
              <a:ext cx="66180" cy="66171"/>
            </a:xfrm>
            <a:custGeom>
              <a:rect b="b" l="l" r="r" t="t"/>
              <a:pathLst>
                <a:path extrusionOk="0" h="66171" w="66180">
                  <a:moveTo>
                    <a:pt x="33089" y="0"/>
                  </a:moveTo>
                  <a:cubicBezTo>
                    <a:pt x="14812" y="0"/>
                    <a:pt x="0" y="14806"/>
                    <a:pt x="0" y="33085"/>
                  </a:cubicBezTo>
                  <a:cubicBezTo>
                    <a:pt x="0" y="51365"/>
                    <a:pt x="14812" y="66171"/>
                    <a:pt x="33089" y="66171"/>
                  </a:cubicBezTo>
                  <a:cubicBezTo>
                    <a:pt x="51373" y="66171"/>
                    <a:pt x="66181" y="51365"/>
                    <a:pt x="66181" y="33085"/>
                  </a:cubicBezTo>
                  <a:cubicBezTo>
                    <a:pt x="66181" y="14806"/>
                    <a:pt x="51373" y="0"/>
                    <a:pt x="33089" y="0"/>
                  </a:cubicBezTo>
                  <a:close/>
                  <a:moveTo>
                    <a:pt x="33089" y="47469"/>
                  </a:moveTo>
                  <a:cubicBezTo>
                    <a:pt x="25144" y="47469"/>
                    <a:pt x="18706" y="41030"/>
                    <a:pt x="18706" y="33085"/>
                  </a:cubicBezTo>
                  <a:cubicBezTo>
                    <a:pt x="18706" y="25136"/>
                    <a:pt x="25144" y="18701"/>
                    <a:pt x="33089" y="18701"/>
                  </a:cubicBezTo>
                  <a:cubicBezTo>
                    <a:pt x="41035" y="18701"/>
                    <a:pt x="47478" y="25136"/>
                    <a:pt x="47478" y="33085"/>
                  </a:cubicBezTo>
                  <a:cubicBezTo>
                    <a:pt x="47478" y="41030"/>
                    <a:pt x="41035" y="47469"/>
                    <a:pt x="33089" y="474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9262385" y="2941625"/>
              <a:ext cx="66179" cy="66171"/>
            </a:xfrm>
            <a:custGeom>
              <a:rect b="b" l="l" r="r" t="t"/>
              <a:pathLst>
                <a:path extrusionOk="0" h="66171" w="66179">
                  <a:moveTo>
                    <a:pt x="33088" y="0"/>
                  </a:moveTo>
                  <a:cubicBezTo>
                    <a:pt x="14811" y="0"/>
                    <a:pt x="0" y="14806"/>
                    <a:pt x="0" y="33085"/>
                  </a:cubicBezTo>
                  <a:cubicBezTo>
                    <a:pt x="0" y="51365"/>
                    <a:pt x="14811" y="66171"/>
                    <a:pt x="33088" y="66171"/>
                  </a:cubicBezTo>
                  <a:cubicBezTo>
                    <a:pt x="51373" y="66171"/>
                    <a:pt x="66180" y="51365"/>
                    <a:pt x="66180" y="33085"/>
                  </a:cubicBezTo>
                  <a:cubicBezTo>
                    <a:pt x="66180" y="14806"/>
                    <a:pt x="51373" y="0"/>
                    <a:pt x="33088" y="0"/>
                  </a:cubicBezTo>
                  <a:close/>
                  <a:moveTo>
                    <a:pt x="33088" y="47469"/>
                  </a:moveTo>
                  <a:cubicBezTo>
                    <a:pt x="25143" y="47469"/>
                    <a:pt x="18706" y="41030"/>
                    <a:pt x="18706" y="33085"/>
                  </a:cubicBezTo>
                  <a:cubicBezTo>
                    <a:pt x="18706" y="25136"/>
                    <a:pt x="25143" y="18701"/>
                    <a:pt x="33088" y="18701"/>
                  </a:cubicBezTo>
                  <a:cubicBezTo>
                    <a:pt x="41035" y="18701"/>
                    <a:pt x="47478" y="25136"/>
                    <a:pt x="47478" y="33085"/>
                  </a:cubicBezTo>
                  <a:cubicBezTo>
                    <a:pt x="47478" y="41030"/>
                    <a:pt x="41035" y="47469"/>
                    <a:pt x="33088" y="474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9025036" y="2826475"/>
              <a:ext cx="133179" cy="21915"/>
            </a:xfrm>
            <a:custGeom>
              <a:rect b="b" l="l" r="r" t="t"/>
              <a:pathLst>
                <a:path extrusionOk="0" h="21915" w="133179">
                  <a:moveTo>
                    <a:pt x="133180" y="13486"/>
                  </a:moveTo>
                  <a:cubicBezTo>
                    <a:pt x="133180" y="18123"/>
                    <a:pt x="129386" y="21916"/>
                    <a:pt x="124750" y="21916"/>
                  </a:cubicBezTo>
                  <a:lnTo>
                    <a:pt x="8428" y="21916"/>
                  </a:lnTo>
                  <a:cubicBezTo>
                    <a:pt x="3792" y="21916"/>
                    <a:pt x="0" y="18123"/>
                    <a:pt x="0" y="13486"/>
                  </a:cubicBezTo>
                  <a:lnTo>
                    <a:pt x="0" y="8428"/>
                  </a:lnTo>
                  <a:cubicBezTo>
                    <a:pt x="0" y="3793"/>
                    <a:pt x="3793" y="0"/>
                    <a:pt x="8428" y="0"/>
                  </a:cubicBezTo>
                  <a:lnTo>
                    <a:pt x="124750" y="0"/>
                  </a:lnTo>
                  <a:cubicBezTo>
                    <a:pt x="129387" y="0"/>
                    <a:pt x="133180" y="3793"/>
                    <a:pt x="133180" y="8428"/>
                  </a:cubicBezTo>
                  <a:lnTo>
                    <a:pt x="133180" y="1348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9045534" y="2776985"/>
              <a:ext cx="334366" cy="199726"/>
            </a:xfrm>
            <a:custGeom>
              <a:rect b="b" l="l" r="r" t="t"/>
              <a:pathLst>
                <a:path extrusionOk="0" h="199726" w="334366">
                  <a:moveTo>
                    <a:pt x="314778" y="112327"/>
                  </a:moveTo>
                  <a:cubicBezTo>
                    <a:pt x="302645" y="109173"/>
                    <a:pt x="295703" y="107190"/>
                    <a:pt x="290939" y="97989"/>
                  </a:cubicBezTo>
                  <a:lnTo>
                    <a:pt x="275008" y="65735"/>
                  </a:lnTo>
                  <a:cubicBezTo>
                    <a:pt x="270242" y="56535"/>
                    <a:pt x="257865" y="49006"/>
                    <a:pt x="247506" y="49006"/>
                  </a:cubicBezTo>
                  <a:lnTo>
                    <a:pt x="225717" y="49006"/>
                  </a:lnTo>
                  <a:cubicBezTo>
                    <a:pt x="225717" y="49006"/>
                    <a:pt x="222786" y="49067"/>
                    <a:pt x="222786" y="46118"/>
                  </a:cubicBezTo>
                  <a:cubicBezTo>
                    <a:pt x="222786" y="39355"/>
                    <a:pt x="222786" y="19067"/>
                    <a:pt x="222786" y="19067"/>
                  </a:cubicBezTo>
                  <a:cubicBezTo>
                    <a:pt x="222786" y="8580"/>
                    <a:pt x="216852" y="0"/>
                    <a:pt x="204228" y="0"/>
                  </a:cubicBezTo>
                  <a:lnTo>
                    <a:pt x="26653" y="0"/>
                  </a:lnTo>
                  <a:cubicBezTo>
                    <a:pt x="8580" y="0"/>
                    <a:pt x="0" y="8581"/>
                    <a:pt x="0" y="19067"/>
                  </a:cubicBezTo>
                  <a:lnTo>
                    <a:pt x="0" y="36019"/>
                  </a:lnTo>
                  <a:cubicBezTo>
                    <a:pt x="0" y="36019"/>
                    <a:pt x="0" y="41061"/>
                    <a:pt x="4880" y="41061"/>
                  </a:cubicBezTo>
                  <a:cubicBezTo>
                    <a:pt x="29723" y="41061"/>
                    <a:pt x="104252" y="41061"/>
                    <a:pt x="104252" y="41061"/>
                  </a:cubicBezTo>
                  <a:cubicBezTo>
                    <a:pt x="113548" y="41061"/>
                    <a:pt x="121111" y="48623"/>
                    <a:pt x="121111" y="57919"/>
                  </a:cubicBezTo>
                  <a:lnTo>
                    <a:pt x="121111" y="62977"/>
                  </a:lnTo>
                  <a:cubicBezTo>
                    <a:pt x="121111" y="72272"/>
                    <a:pt x="113548" y="79834"/>
                    <a:pt x="104252" y="79834"/>
                  </a:cubicBezTo>
                  <a:lnTo>
                    <a:pt x="4880" y="79834"/>
                  </a:lnTo>
                  <a:cubicBezTo>
                    <a:pt x="4880" y="79834"/>
                    <a:pt x="0" y="79429"/>
                    <a:pt x="0" y="84697"/>
                  </a:cubicBezTo>
                  <a:cubicBezTo>
                    <a:pt x="0" y="87313"/>
                    <a:pt x="0" y="89069"/>
                    <a:pt x="0" y="90526"/>
                  </a:cubicBezTo>
                  <a:cubicBezTo>
                    <a:pt x="0" y="95163"/>
                    <a:pt x="6355" y="95160"/>
                    <a:pt x="6355" y="95160"/>
                  </a:cubicBezTo>
                  <a:lnTo>
                    <a:pt x="73247" y="95160"/>
                  </a:lnTo>
                  <a:cubicBezTo>
                    <a:pt x="82543" y="95160"/>
                    <a:pt x="90106" y="102723"/>
                    <a:pt x="90106" y="112018"/>
                  </a:cubicBezTo>
                  <a:lnTo>
                    <a:pt x="90106" y="117076"/>
                  </a:lnTo>
                  <a:cubicBezTo>
                    <a:pt x="90106" y="126371"/>
                    <a:pt x="82543" y="133933"/>
                    <a:pt x="73247" y="133933"/>
                  </a:cubicBezTo>
                  <a:lnTo>
                    <a:pt x="7410" y="133933"/>
                  </a:lnTo>
                  <a:cubicBezTo>
                    <a:pt x="7410" y="133933"/>
                    <a:pt x="0" y="133796"/>
                    <a:pt x="0" y="139697"/>
                  </a:cubicBezTo>
                  <a:cubicBezTo>
                    <a:pt x="0" y="149938"/>
                    <a:pt x="0" y="180659"/>
                    <a:pt x="0" y="180659"/>
                  </a:cubicBezTo>
                  <a:cubicBezTo>
                    <a:pt x="0" y="191145"/>
                    <a:pt x="8580" y="199726"/>
                    <a:pt x="19067" y="199726"/>
                  </a:cubicBezTo>
                  <a:cubicBezTo>
                    <a:pt x="19067" y="199726"/>
                    <a:pt x="26966" y="199726"/>
                    <a:pt x="29599" y="199726"/>
                  </a:cubicBezTo>
                  <a:cubicBezTo>
                    <a:pt x="31987" y="199726"/>
                    <a:pt x="32339" y="198396"/>
                    <a:pt x="32339" y="197727"/>
                  </a:cubicBezTo>
                  <a:cubicBezTo>
                    <a:pt x="32339" y="173954"/>
                    <a:pt x="51683" y="154615"/>
                    <a:pt x="75457" y="154615"/>
                  </a:cubicBezTo>
                  <a:cubicBezTo>
                    <a:pt x="99234" y="154615"/>
                    <a:pt x="118576" y="173956"/>
                    <a:pt x="118576" y="197727"/>
                  </a:cubicBezTo>
                  <a:cubicBezTo>
                    <a:pt x="118576" y="198399"/>
                    <a:pt x="118386" y="199726"/>
                    <a:pt x="120212" y="199726"/>
                  </a:cubicBezTo>
                  <a:cubicBezTo>
                    <a:pt x="141089" y="199726"/>
                    <a:pt x="205206" y="199726"/>
                    <a:pt x="205206" y="199726"/>
                  </a:cubicBezTo>
                  <a:cubicBezTo>
                    <a:pt x="206891" y="199726"/>
                    <a:pt x="206822" y="198306"/>
                    <a:pt x="206822" y="197727"/>
                  </a:cubicBezTo>
                  <a:cubicBezTo>
                    <a:pt x="206822" y="173954"/>
                    <a:pt x="226165" y="154615"/>
                    <a:pt x="249941" y="154615"/>
                  </a:cubicBezTo>
                  <a:cubicBezTo>
                    <a:pt x="273716" y="154615"/>
                    <a:pt x="293059" y="173956"/>
                    <a:pt x="293059" y="197727"/>
                  </a:cubicBezTo>
                  <a:cubicBezTo>
                    <a:pt x="293059" y="198399"/>
                    <a:pt x="293042" y="199726"/>
                    <a:pt x="294097" y="199726"/>
                  </a:cubicBezTo>
                  <a:cubicBezTo>
                    <a:pt x="303669" y="199726"/>
                    <a:pt x="315525" y="199726"/>
                    <a:pt x="315525" y="199726"/>
                  </a:cubicBezTo>
                  <a:cubicBezTo>
                    <a:pt x="325889" y="199726"/>
                    <a:pt x="334367" y="191249"/>
                    <a:pt x="334367" y="180885"/>
                  </a:cubicBezTo>
                  <a:lnTo>
                    <a:pt x="334367" y="145090"/>
                  </a:lnTo>
                  <a:cubicBezTo>
                    <a:pt x="334368" y="114945"/>
                    <a:pt x="324850" y="114945"/>
                    <a:pt x="314778" y="112327"/>
                  </a:cubicBezTo>
                  <a:close/>
                  <a:moveTo>
                    <a:pt x="278925" y="110651"/>
                  </a:moveTo>
                  <a:cubicBezTo>
                    <a:pt x="278925" y="110651"/>
                    <a:pt x="238913" y="110651"/>
                    <a:pt x="225295" y="110651"/>
                  </a:cubicBezTo>
                  <a:cubicBezTo>
                    <a:pt x="223080" y="110651"/>
                    <a:pt x="222785" y="108493"/>
                    <a:pt x="222785" y="108493"/>
                  </a:cubicBezTo>
                  <a:lnTo>
                    <a:pt x="222785" y="63819"/>
                  </a:lnTo>
                  <a:cubicBezTo>
                    <a:pt x="222785" y="63819"/>
                    <a:pt x="222660" y="62103"/>
                    <a:pt x="225505" y="62103"/>
                  </a:cubicBezTo>
                  <a:cubicBezTo>
                    <a:pt x="229331" y="62103"/>
                    <a:pt x="240808" y="62103"/>
                    <a:pt x="240808" y="62103"/>
                  </a:cubicBezTo>
                  <a:cubicBezTo>
                    <a:pt x="250028" y="62103"/>
                    <a:pt x="261041" y="68803"/>
                    <a:pt x="265280" y="76989"/>
                  </a:cubicBezTo>
                  <a:lnTo>
                    <a:pt x="279456" y="105689"/>
                  </a:lnTo>
                  <a:cubicBezTo>
                    <a:pt x="280053" y="106845"/>
                    <a:pt x="280691" y="107870"/>
                    <a:pt x="281374" y="108790"/>
                  </a:cubicBezTo>
                  <a:cubicBezTo>
                    <a:pt x="281878" y="109464"/>
                    <a:pt x="281034" y="110651"/>
                    <a:pt x="278925" y="1106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9003303" y="2880575"/>
              <a:ext cx="123907" cy="21915"/>
            </a:xfrm>
            <a:custGeom>
              <a:rect b="b" l="l" r="r" t="t"/>
              <a:pathLst>
                <a:path extrusionOk="0" h="21915" w="123907">
                  <a:moveTo>
                    <a:pt x="123907" y="13486"/>
                  </a:moveTo>
                  <a:cubicBezTo>
                    <a:pt x="123907" y="18123"/>
                    <a:pt x="120114" y="21916"/>
                    <a:pt x="115479" y="21916"/>
                  </a:cubicBezTo>
                  <a:lnTo>
                    <a:pt x="8428" y="21916"/>
                  </a:lnTo>
                  <a:cubicBezTo>
                    <a:pt x="3792" y="21916"/>
                    <a:pt x="0" y="18123"/>
                    <a:pt x="0" y="13486"/>
                  </a:cubicBezTo>
                  <a:lnTo>
                    <a:pt x="0" y="8428"/>
                  </a:lnTo>
                  <a:cubicBezTo>
                    <a:pt x="0" y="3793"/>
                    <a:pt x="3793" y="0"/>
                    <a:pt x="8428" y="0"/>
                  </a:cubicBezTo>
                  <a:lnTo>
                    <a:pt x="115479" y="0"/>
                  </a:lnTo>
                  <a:cubicBezTo>
                    <a:pt x="120115" y="0"/>
                    <a:pt x="123907" y="3793"/>
                    <a:pt x="123907" y="8428"/>
                  </a:cubicBezTo>
                  <a:lnTo>
                    <a:pt x="123907" y="1348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7" name="Google Shape;337;p5"/>
          <p:cNvSpPr txBox="1"/>
          <p:nvPr/>
        </p:nvSpPr>
        <p:spPr>
          <a:xfrm>
            <a:off x="897570" y="9455104"/>
            <a:ext cx="34326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Cost Structure</a:t>
            </a:r>
            <a:endParaRPr/>
          </a:p>
        </p:txBody>
      </p:sp>
      <p:grpSp>
        <p:nvGrpSpPr>
          <p:cNvPr id="338" name="Google Shape;338;p5"/>
          <p:cNvGrpSpPr/>
          <p:nvPr/>
        </p:nvGrpSpPr>
        <p:grpSpPr>
          <a:xfrm>
            <a:off x="12320116" y="9398483"/>
            <a:ext cx="11287328" cy="716478"/>
            <a:chOff x="7303396" y="654237"/>
            <a:chExt cx="2194447" cy="398356"/>
          </a:xfrm>
        </p:grpSpPr>
        <p:cxnSp>
          <p:nvCxnSpPr>
            <p:cNvPr id="339" name="Google Shape;339;p5"/>
            <p:cNvCxnSpPr/>
            <p:nvPr/>
          </p:nvCxnSpPr>
          <p:spPr>
            <a:xfrm>
              <a:off x="7303397" y="1052593"/>
              <a:ext cx="2194446" cy="0"/>
            </a:xfrm>
            <a:prstGeom prst="straightConnector1">
              <a:avLst/>
            </a:prstGeom>
            <a:noFill/>
            <a:ln cap="flat" cmpd="sng" w="9525">
              <a:solidFill>
                <a:schemeClr val="dk2">
                  <a:alpha val="1882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40" name="Google Shape;340;p5"/>
            <p:cNvSpPr/>
            <p:nvPr/>
          </p:nvSpPr>
          <p:spPr>
            <a:xfrm>
              <a:off x="7303396" y="654237"/>
              <a:ext cx="2194447" cy="395369"/>
            </a:xfrm>
            <a:prstGeom prst="round2SameRect">
              <a:avLst>
                <a:gd fmla="val 16666" name="adj1"/>
                <a:gd fmla="val 0" name="adj2"/>
              </a:avLst>
            </a:prstGeom>
            <a:solidFill>
              <a:srgbClr val="D2D8E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1" name="Google Shape;341;p5"/>
          <p:cNvSpPr/>
          <p:nvPr>
            <p:ph idx="8" type="body"/>
          </p:nvPr>
        </p:nvSpPr>
        <p:spPr>
          <a:xfrm>
            <a:off x="771524" y="10122124"/>
            <a:ext cx="11287320" cy="29794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>
            <a:lvl1pPr indent="-385064" lvl="0" marL="457200" marR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64"/>
              <a:buFont typeface="Inter"/>
              <a:buChar char="⎪"/>
              <a:defRPr b="0" baseline="30000" i="0" sz="2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4047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48"/>
              <a:buFont typeface="NTR"/>
              <a:buChar char="⁃"/>
              <a:defRPr b="0" baseline="3000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2" name="Google Shape;342;p5"/>
          <p:cNvSpPr/>
          <p:nvPr>
            <p:ph idx="9" type="body"/>
          </p:nvPr>
        </p:nvSpPr>
        <p:spPr>
          <a:xfrm>
            <a:off x="12311884" y="10122124"/>
            <a:ext cx="11300592" cy="29794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>
            <a:lvl1pPr indent="-385064" lvl="0" marL="457200" marR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64"/>
              <a:buFont typeface="Inter"/>
              <a:buChar char="⎪"/>
              <a:defRPr b="0" baseline="30000" i="0" sz="2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4047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48"/>
              <a:buFont typeface="NTR"/>
              <a:buChar char="⁃"/>
              <a:defRPr b="0" baseline="3000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3" name="Google Shape;343;p5"/>
          <p:cNvSpPr txBox="1"/>
          <p:nvPr/>
        </p:nvSpPr>
        <p:spPr>
          <a:xfrm>
            <a:off x="12500990" y="9455104"/>
            <a:ext cx="34326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Revenue Stream</a:t>
            </a:r>
            <a:endParaRPr/>
          </a:p>
        </p:txBody>
      </p:sp>
      <p:grpSp>
        <p:nvGrpSpPr>
          <p:cNvPr id="344" name="Google Shape;344;p5"/>
          <p:cNvGrpSpPr/>
          <p:nvPr/>
        </p:nvGrpSpPr>
        <p:grpSpPr>
          <a:xfrm>
            <a:off x="22719559" y="9498675"/>
            <a:ext cx="512708" cy="512708"/>
            <a:chOff x="11429638" y="4749337"/>
            <a:chExt cx="256354" cy="256354"/>
          </a:xfrm>
        </p:grpSpPr>
        <p:sp>
          <p:nvSpPr>
            <p:cNvPr id="345" name="Google Shape;345;p5"/>
            <p:cNvSpPr/>
            <p:nvPr/>
          </p:nvSpPr>
          <p:spPr>
            <a:xfrm>
              <a:off x="11429638" y="4825442"/>
              <a:ext cx="161522" cy="180249"/>
            </a:xfrm>
            <a:custGeom>
              <a:rect b="b" l="l" r="r" t="t"/>
              <a:pathLst>
                <a:path extrusionOk="0" h="180249" w="161522">
                  <a:moveTo>
                    <a:pt x="98136" y="180250"/>
                  </a:moveTo>
                  <a:cubicBezTo>
                    <a:pt x="120288" y="180250"/>
                    <a:pt x="137438" y="178130"/>
                    <a:pt x="151196" y="173795"/>
                  </a:cubicBezTo>
                  <a:cubicBezTo>
                    <a:pt x="150904" y="172231"/>
                    <a:pt x="150709" y="170631"/>
                    <a:pt x="150709" y="168984"/>
                  </a:cubicBezTo>
                  <a:cubicBezTo>
                    <a:pt x="150709" y="161626"/>
                    <a:pt x="153767" y="154984"/>
                    <a:pt x="158657" y="150208"/>
                  </a:cubicBezTo>
                  <a:cubicBezTo>
                    <a:pt x="153767" y="145432"/>
                    <a:pt x="150709" y="138790"/>
                    <a:pt x="150709" y="131432"/>
                  </a:cubicBezTo>
                  <a:cubicBezTo>
                    <a:pt x="150709" y="124074"/>
                    <a:pt x="153767" y="117432"/>
                    <a:pt x="158657" y="112656"/>
                  </a:cubicBezTo>
                  <a:cubicBezTo>
                    <a:pt x="153767" y="107880"/>
                    <a:pt x="150709" y="101238"/>
                    <a:pt x="150709" y="93880"/>
                  </a:cubicBezTo>
                  <a:cubicBezTo>
                    <a:pt x="150709" y="86522"/>
                    <a:pt x="153767" y="79880"/>
                    <a:pt x="158657" y="75104"/>
                  </a:cubicBezTo>
                  <a:cubicBezTo>
                    <a:pt x="153767" y="70328"/>
                    <a:pt x="150709" y="63686"/>
                    <a:pt x="150709" y="56328"/>
                  </a:cubicBezTo>
                  <a:cubicBezTo>
                    <a:pt x="150709" y="47636"/>
                    <a:pt x="155000" y="39975"/>
                    <a:pt x="161523" y="35187"/>
                  </a:cubicBezTo>
                  <a:cubicBezTo>
                    <a:pt x="157055" y="31098"/>
                    <a:pt x="152283" y="27432"/>
                    <a:pt x="147276" y="24208"/>
                  </a:cubicBezTo>
                  <a:cubicBezTo>
                    <a:pt x="149310" y="21645"/>
                    <a:pt x="150709" y="18545"/>
                    <a:pt x="150709" y="15021"/>
                  </a:cubicBezTo>
                  <a:cubicBezTo>
                    <a:pt x="150709" y="6724"/>
                    <a:pt x="143984" y="0"/>
                    <a:pt x="135688" y="0"/>
                  </a:cubicBezTo>
                  <a:lnTo>
                    <a:pt x="60584" y="0"/>
                  </a:lnTo>
                  <a:cubicBezTo>
                    <a:pt x="52287" y="0"/>
                    <a:pt x="45563" y="6724"/>
                    <a:pt x="45563" y="15021"/>
                  </a:cubicBezTo>
                  <a:cubicBezTo>
                    <a:pt x="45563" y="18537"/>
                    <a:pt x="46958" y="21627"/>
                    <a:pt x="48980" y="24186"/>
                  </a:cubicBezTo>
                  <a:cubicBezTo>
                    <a:pt x="19822" y="42970"/>
                    <a:pt x="0" y="76984"/>
                    <a:pt x="0" y="112656"/>
                  </a:cubicBezTo>
                  <a:cubicBezTo>
                    <a:pt x="0" y="173246"/>
                    <a:pt x="56220" y="180250"/>
                    <a:pt x="98136" y="180250"/>
                  </a:cubicBezTo>
                  <a:close/>
                  <a:moveTo>
                    <a:pt x="98056" y="107346"/>
                  </a:moveTo>
                  <a:cubicBezTo>
                    <a:pt x="85630" y="107346"/>
                    <a:pt x="75525" y="97240"/>
                    <a:pt x="75525" y="84815"/>
                  </a:cubicBezTo>
                  <a:cubicBezTo>
                    <a:pt x="75525" y="75006"/>
                    <a:pt x="81861" y="66731"/>
                    <a:pt x="90626" y="63643"/>
                  </a:cubicBezTo>
                  <a:lnTo>
                    <a:pt x="90626" y="52573"/>
                  </a:lnTo>
                  <a:cubicBezTo>
                    <a:pt x="90626" y="48423"/>
                    <a:pt x="93986" y="45062"/>
                    <a:pt x="98136" y="45062"/>
                  </a:cubicBezTo>
                  <a:cubicBezTo>
                    <a:pt x="102286" y="45062"/>
                    <a:pt x="105646" y="48423"/>
                    <a:pt x="105646" y="52573"/>
                  </a:cubicBezTo>
                  <a:lnTo>
                    <a:pt x="105646" y="63694"/>
                  </a:lnTo>
                  <a:cubicBezTo>
                    <a:pt x="114328" y="66825"/>
                    <a:pt x="120587" y="75067"/>
                    <a:pt x="120587" y="84815"/>
                  </a:cubicBezTo>
                  <a:cubicBezTo>
                    <a:pt x="120587" y="88967"/>
                    <a:pt x="117227" y="92325"/>
                    <a:pt x="113077" y="92325"/>
                  </a:cubicBezTo>
                  <a:cubicBezTo>
                    <a:pt x="108924" y="92325"/>
                    <a:pt x="105566" y="88967"/>
                    <a:pt x="105566" y="84815"/>
                  </a:cubicBezTo>
                  <a:cubicBezTo>
                    <a:pt x="105566" y="80670"/>
                    <a:pt x="102198" y="77305"/>
                    <a:pt x="98056" y="77305"/>
                  </a:cubicBezTo>
                  <a:cubicBezTo>
                    <a:pt x="93911" y="77305"/>
                    <a:pt x="90545" y="80670"/>
                    <a:pt x="90545" y="84815"/>
                  </a:cubicBezTo>
                  <a:cubicBezTo>
                    <a:pt x="90545" y="88959"/>
                    <a:pt x="93911" y="92325"/>
                    <a:pt x="98056" y="92325"/>
                  </a:cubicBezTo>
                  <a:cubicBezTo>
                    <a:pt x="110479" y="92325"/>
                    <a:pt x="120587" y="102433"/>
                    <a:pt x="120587" y="114857"/>
                  </a:cubicBezTo>
                  <a:cubicBezTo>
                    <a:pt x="120587" y="124604"/>
                    <a:pt x="114328" y="132846"/>
                    <a:pt x="105646" y="135979"/>
                  </a:cubicBezTo>
                  <a:lnTo>
                    <a:pt x="105646" y="142698"/>
                  </a:lnTo>
                  <a:cubicBezTo>
                    <a:pt x="105646" y="146848"/>
                    <a:pt x="102286" y="150208"/>
                    <a:pt x="98136" y="150208"/>
                  </a:cubicBezTo>
                  <a:cubicBezTo>
                    <a:pt x="93986" y="150208"/>
                    <a:pt x="90626" y="146848"/>
                    <a:pt x="90626" y="142698"/>
                  </a:cubicBezTo>
                  <a:lnTo>
                    <a:pt x="90626" y="136028"/>
                  </a:lnTo>
                  <a:cubicBezTo>
                    <a:pt x="81861" y="132942"/>
                    <a:pt x="75525" y="124665"/>
                    <a:pt x="75525" y="114857"/>
                  </a:cubicBezTo>
                  <a:cubicBezTo>
                    <a:pt x="75525" y="110706"/>
                    <a:pt x="78883" y="107346"/>
                    <a:pt x="83035" y="107346"/>
                  </a:cubicBezTo>
                  <a:cubicBezTo>
                    <a:pt x="87185" y="107346"/>
                    <a:pt x="90545" y="110706"/>
                    <a:pt x="90545" y="114857"/>
                  </a:cubicBezTo>
                  <a:cubicBezTo>
                    <a:pt x="90545" y="119001"/>
                    <a:pt x="93911" y="122367"/>
                    <a:pt x="98056" y="122367"/>
                  </a:cubicBezTo>
                  <a:cubicBezTo>
                    <a:pt x="102198" y="122367"/>
                    <a:pt x="105566" y="119001"/>
                    <a:pt x="105566" y="114857"/>
                  </a:cubicBezTo>
                  <a:cubicBezTo>
                    <a:pt x="105566" y="110712"/>
                    <a:pt x="102198" y="107346"/>
                    <a:pt x="98056" y="1073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11595367" y="4983160"/>
              <a:ext cx="90625" cy="22531"/>
            </a:xfrm>
            <a:custGeom>
              <a:rect b="b" l="l" r="r" t="t"/>
              <a:pathLst>
                <a:path extrusionOk="0" h="22531" w="90625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11595367" y="4945608"/>
              <a:ext cx="90625" cy="22531"/>
            </a:xfrm>
            <a:custGeom>
              <a:rect b="b" l="l" r="r" t="t"/>
              <a:pathLst>
                <a:path extrusionOk="0" h="22531" w="90625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11595367" y="4908056"/>
              <a:ext cx="90625" cy="22531"/>
            </a:xfrm>
            <a:custGeom>
              <a:rect b="b" l="l" r="r" t="t"/>
              <a:pathLst>
                <a:path extrusionOk="0" h="22531" w="90625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11595367" y="4870504"/>
              <a:ext cx="90625" cy="22531"/>
            </a:xfrm>
            <a:custGeom>
              <a:rect b="b" l="l" r="r" t="t"/>
              <a:pathLst>
                <a:path extrusionOk="0" h="22531" w="90625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11475200" y="4749337"/>
              <a:ext cx="105145" cy="61084"/>
            </a:xfrm>
            <a:custGeom>
              <a:rect b="b" l="l" r="r" t="t"/>
              <a:pathLst>
                <a:path extrusionOk="0" h="61084" w="105145">
                  <a:moveTo>
                    <a:pt x="73721" y="15021"/>
                  </a:moveTo>
                  <a:cubicBezTo>
                    <a:pt x="70609" y="6298"/>
                    <a:pt x="62352" y="0"/>
                    <a:pt x="52573" y="0"/>
                  </a:cubicBezTo>
                  <a:cubicBezTo>
                    <a:pt x="42782" y="0"/>
                    <a:pt x="34429" y="6278"/>
                    <a:pt x="31324" y="15021"/>
                  </a:cubicBezTo>
                  <a:lnTo>
                    <a:pt x="7511" y="15021"/>
                  </a:lnTo>
                  <a:cubicBezTo>
                    <a:pt x="5097" y="15021"/>
                    <a:pt x="2830" y="16179"/>
                    <a:pt x="1416" y="18138"/>
                  </a:cubicBezTo>
                  <a:cubicBezTo>
                    <a:pt x="8" y="20096"/>
                    <a:pt x="-381" y="22619"/>
                    <a:pt x="389" y="24908"/>
                  </a:cubicBezTo>
                  <a:lnTo>
                    <a:pt x="12114" y="61085"/>
                  </a:lnTo>
                  <a:lnTo>
                    <a:pt x="93033" y="61085"/>
                  </a:lnTo>
                  <a:lnTo>
                    <a:pt x="104757" y="24908"/>
                  </a:lnTo>
                  <a:cubicBezTo>
                    <a:pt x="105527" y="22619"/>
                    <a:pt x="105138" y="20096"/>
                    <a:pt x="103730" y="18138"/>
                  </a:cubicBezTo>
                  <a:cubicBezTo>
                    <a:pt x="102316" y="16179"/>
                    <a:pt x="100049" y="15021"/>
                    <a:pt x="97635" y="150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1" name="Google Shape;351;p5"/>
          <p:cNvSpPr/>
          <p:nvPr/>
        </p:nvSpPr>
        <p:spPr>
          <a:xfrm>
            <a:off x="11197770" y="9546526"/>
            <a:ext cx="535852" cy="419074"/>
          </a:xfrm>
          <a:custGeom>
            <a:rect b="b" l="l" r="r" t="t"/>
            <a:pathLst>
              <a:path extrusionOk="0" h="209537" w="267926">
                <a:moveTo>
                  <a:pt x="72266" y="203513"/>
                </a:moveTo>
                <a:cubicBezTo>
                  <a:pt x="80298" y="211546"/>
                  <a:pt x="93337" y="211546"/>
                  <a:pt x="101370" y="203513"/>
                </a:cubicBezTo>
                <a:lnTo>
                  <a:pt x="201007" y="103876"/>
                </a:lnTo>
                <a:cubicBezTo>
                  <a:pt x="203868" y="101015"/>
                  <a:pt x="206069" y="97604"/>
                  <a:pt x="207499" y="93973"/>
                </a:cubicBezTo>
                <a:cubicBezTo>
                  <a:pt x="217512" y="96779"/>
                  <a:pt x="227250" y="98264"/>
                  <a:pt x="235833" y="98209"/>
                </a:cubicBezTo>
                <a:cubicBezTo>
                  <a:pt x="257070" y="98099"/>
                  <a:pt x="264112" y="88801"/>
                  <a:pt x="266423" y="83245"/>
                </a:cubicBezTo>
                <a:cubicBezTo>
                  <a:pt x="268734" y="77743"/>
                  <a:pt x="270384" y="66189"/>
                  <a:pt x="255475" y="51004"/>
                </a:cubicBezTo>
                <a:cubicBezTo>
                  <a:pt x="255309" y="50839"/>
                  <a:pt x="255144" y="50674"/>
                  <a:pt x="254979" y="50509"/>
                </a:cubicBezTo>
                <a:cubicBezTo>
                  <a:pt x="245736" y="41266"/>
                  <a:pt x="232312" y="32738"/>
                  <a:pt x="217072" y="26411"/>
                </a:cubicBezTo>
                <a:cubicBezTo>
                  <a:pt x="214266" y="25256"/>
                  <a:pt x="211460" y="24211"/>
                  <a:pt x="208710" y="23220"/>
                </a:cubicBezTo>
                <a:lnTo>
                  <a:pt x="208710" y="23055"/>
                </a:lnTo>
                <a:cubicBezTo>
                  <a:pt x="208544" y="10841"/>
                  <a:pt x="198696" y="993"/>
                  <a:pt x="186482" y="828"/>
                </a:cubicBezTo>
                <a:lnTo>
                  <a:pt x="126788" y="3"/>
                </a:lnTo>
                <a:cubicBezTo>
                  <a:pt x="118866" y="-107"/>
                  <a:pt x="111273" y="2974"/>
                  <a:pt x="105716" y="8586"/>
                </a:cubicBezTo>
                <a:lnTo>
                  <a:pt x="6024" y="108223"/>
                </a:lnTo>
                <a:cubicBezTo>
                  <a:pt x="-2008" y="116255"/>
                  <a:pt x="-2008" y="129294"/>
                  <a:pt x="6024" y="137327"/>
                </a:cubicBezTo>
                <a:lnTo>
                  <a:pt x="72266" y="203513"/>
                </a:lnTo>
                <a:close/>
                <a:moveTo>
                  <a:pt x="149070" y="35654"/>
                </a:moveTo>
                <a:cubicBezTo>
                  <a:pt x="155727" y="28997"/>
                  <a:pt x="166511" y="28997"/>
                  <a:pt x="173168" y="35654"/>
                </a:cubicBezTo>
                <a:cubicBezTo>
                  <a:pt x="177129" y="39616"/>
                  <a:pt x="178725" y="45062"/>
                  <a:pt x="177955" y="50179"/>
                </a:cubicBezTo>
                <a:cubicBezTo>
                  <a:pt x="184502" y="54800"/>
                  <a:pt x="192314" y="59092"/>
                  <a:pt x="200677" y="62558"/>
                </a:cubicBezTo>
                <a:cubicBezTo>
                  <a:pt x="203648" y="63768"/>
                  <a:pt x="206509" y="64869"/>
                  <a:pt x="209260" y="65804"/>
                </a:cubicBezTo>
                <a:lnTo>
                  <a:pt x="208930" y="41816"/>
                </a:lnTo>
                <a:cubicBezTo>
                  <a:pt x="209425" y="42036"/>
                  <a:pt x="209865" y="42201"/>
                  <a:pt x="210360" y="42421"/>
                </a:cubicBezTo>
                <a:cubicBezTo>
                  <a:pt x="223399" y="47868"/>
                  <a:pt x="235118" y="55241"/>
                  <a:pt x="242655" y="62778"/>
                </a:cubicBezTo>
                <a:cubicBezTo>
                  <a:pt x="242765" y="62888"/>
                  <a:pt x="242875" y="62998"/>
                  <a:pt x="242985" y="63108"/>
                </a:cubicBezTo>
                <a:cubicBezTo>
                  <a:pt x="250138" y="70425"/>
                  <a:pt x="250908" y="75102"/>
                  <a:pt x="250303" y="76532"/>
                </a:cubicBezTo>
                <a:cubicBezTo>
                  <a:pt x="248432" y="80989"/>
                  <a:pt x="228351" y="84950"/>
                  <a:pt x="197871" y="72241"/>
                </a:cubicBezTo>
                <a:cubicBezTo>
                  <a:pt x="188958" y="68500"/>
                  <a:pt x="180595" y="63878"/>
                  <a:pt x="173828" y="58872"/>
                </a:cubicBezTo>
                <a:cubicBezTo>
                  <a:pt x="173608" y="59147"/>
                  <a:pt x="173333" y="59422"/>
                  <a:pt x="173113" y="59697"/>
                </a:cubicBezTo>
                <a:cubicBezTo>
                  <a:pt x="166456" y="66354"/>
                  <a:pt x="155672" y="66354"/>
                  <a:pt x="149015" y="59697"/>
                </a:cubicBezTo>
                <a:cubicBezTo>
                  <a:pt x="142413" y="53095"/>
                  <a:pt x="142413" y="42311"/>
                  <a:pt x="149070" y="356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5"/>
          <p:cNvSpPr txBox="1"/>
          <p:nvPr>
            <p:ph idx="13" type="body"/>
          </p:nvPr>
        </p:nvSpPr>
        <p:spPr>
          <a:xfrm>
            <a:off x="771524" y="118802"/>
            <a:ext cx="8873652" cy="66765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3" name="Google Shape;353;p5"/>
          <p:cNvSpPr/>
          <p:nvPr>
            <p:ph idx="10" type="dt"/>
          </p:nvPr>
        </p:nvSpPr>
        <p:spPr>
          <a:xfrm>
            <a:off x="21309032" y="216470"/>
            <a:ext cx="2298404" cy="453428"/>
          </a:xfrm>
          <a:prstGeom prst="roundRect">
            <a:avLst>
              <a:gd fmla="val 10631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4" name="Google Shape;354;p5"/>
          <p:cNvSpPr txBox="1"/>
          <p:nvPr>
            <p:ph idx="14" type="body"/>
          </p:nvPr>
        </p:nvSpPr>
        <p:spPr>
          <a:xfrm>
            <a:off x="18032864" y="245351"/>
            <a:ext cx="3113264" cy="414558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5" name="Google Shape;355;p5"/>
          <p:cNvSpPr txBox="1"/>
          <p:nvPr>
            <p:ph idx="15" type="body"/>
          </p:nvPr>
        </p:nvSpPr>
        <p:spPr>
          <a:xfrm>
            <a:off x="14750168" y="245351"/>
            <a:ext cx="3113264" cy="414558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solidFill>
          <a:schemeClr val="lt1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"/>
          <p:cNvSpPr/>
          <p:nvPr/>
        </p:nvSpPr>
        <p:spPr>
          <a:xfrm>
            <a:off x="8283388" y="0"/>
            <a:ext cx="16100612" cy="13716000"/>
          </a:xfrm>
          <a:prstGeom prst="rect">
            <a:avLst/>
          </a:prstGeom>
          <a:solidFill>
            <a:srgbClr val="DDE7F4">
              <a:alpha val="7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8" name="Google Shape;358;p6"/>
          <p:cNvCxnSpPr/>
          <p:nvPr/>
        </p:nvCxnSpPr>
        <p:spPr>
          <a:xfrm>
            <a:off x="8283388" y="0"/>
            <a:ext cx="0" cy="13716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59" name="Google Shape;359;p6"/>
          <p:cNvGrpSpPr/>
          <p:nvPr/>
        </p:nvGrpSpPr>
        <p:grpSpPr>
          <a:xfrm>
            <a:off x="21369459" y="12749973"/>
            <a:ext cx="3014542" cy="966026"/>
            <a:chOff x="10684729" y="6374986"/>
            <a:chExt cx="1507271" cy="483013"/>
          </a:xfrm>
        </p:grpSpPr>
        <p:grpSp>
          <p:nvGrpSpPr>
            <p:cNvPr id="360" name="Google Shape;360;p6"/>
            <p:cNvGrpSpPr/>
            <p:nvPr/>
          </p:nvGrpSpPr>
          <p:grpSpPr>
            <a:xfrm>
              <a:off x="11631705" y="6374986"/>
              <a:ext cx="560295" cy="483013"/>
              <a:chOff x="11443455" y="6212702"/>
              <a:chExt cx="748546" cy="645298"/>
            </a:xfrm>
          </p:grpSpPr>
          <p:sp>
            <p:nvSpPr>
              <p:cNvPr id="361" name="Google Shape;361;p6"/>
              <p:cNvSpPr/>
              <p:nvPr/>
            </p:nvSpPr>
            <p:spPr>
              <a:xfrm>
                <a:off x="11443455" y="6212702"/>
                <a:ext cx="748546" cy="645298"/>
              </a:xfrm>
              <a:prstGeom prst="triangle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11859191" y="6552046"/>
                <a:ext cx="203793" cy="197295"/>
              </a:xfrm>
              <a:custGeom>
                <a:rect b="b" l="l" r="r" t="t"/>
                <a:pathLst>
                  <a:path extrusionOk="0" h="281855" w="291138">
                    <a:moveTo>
                      <a:pt x="287491" y="137518"/>
                    </a:moveTo>
                    <a:cubicBezTo>
                      <a:pt x="292768" y="131714"/>
                      <a:pt x="292259" y="122818"/>
                      <a:pt x="286353" y="117653"/>
                    </a:cubicBezTo>
                    <a:lnTo>
                      <a:pt x="156239" y="3804"/>
                    </a:lnTo>
                    <a:cubicBezTo>
                      <a:pt x="150334" y="-1361"/>
                      <a:pt x="140865" y="-1253"/>
                      <a:pt x="135084" y="4047"/>
                    </a:cubicBezTo>
                    <a:lnTo>
                      <a:pt x="4528" y="123723"/>
                    </a:lnTo>
                    <a:cubicBezTo>
                      <a:pt x="-1253" y="129024"/>
                      <a:pt x="-1537" y="137908"/>
                      <a:pt x="3900" y="143560"/>
                    </a:cubicBezTo>
                    <a:lnTo>
                      <a:pt x="7173" y="146969"/>
                    </a:lnTo>
                    <a:cubicBezTo>
                      <a:pt x="12603" y="152620"/>
                      <a:pt x="21381" y="153294"/>
                      <a:pt x="26766" y="148469"/>
                    </a:cubicBezTo>
                    <a:lnTo>
                      <a:pt x="36523" y="139732"/>
                    </a:lnTo>
                    <a:lnTo>
                      <a:pt x="36523" y="267654"/>
                    </a:lnTo>
                    <a:cubicBezTo>
                      <a:pt x="36523" y="275502"/>
                      <a:pt x="42882" y="281856"/>
                      <a:pt x="50725" y="281856"/>
                    </a:cubicBezTo>
                    <a:lnTo>
                      <a:pt x="101616" y="281856"/>
                    </a:lnTo>
                    <a:cubicBezTo>
                      <a:pt x="109459" y="281856"/>
                      <a:pt x="115818" y="275502"/>
                      <a:pt x="115818" y="267654"/>
                    </a:cubicBezTo>
                    <a:lnTo>
                      <a:pt x="115818" y="178160"/>
                    </a:lnTo>
                    <a:lnTo>
                      <a:pt x="180730" y="178160"/>
                    </a:lnTo>
                    <a:lnTo>
                      <a:pt x="180730" y="267654"/>
                    </a:lnTo>
                    <a:cubicBezTo>
                      <a:pt x="180617" y="275496"/>
                      <a:pt x="186229" y="281850"/>
                      <a:pt x="194072" y="281850"/>
                    </a:cubicBezTo>
                    <a:lnTo>
                      <a:pt x="248003" y="281850"/>
                    </a:lnTo>
                    <a:cubicBezTo>
                      <a:pt x="255846" y="281850"/>
                      <a:pt x="262206" y="275496"/>
                      <a:pt x="262206" y="267648"/>
                    </a:cubicBezTo>
                    <a:lnTo>
                      <a:pt x="262206" y="141533"/>
                    </a:lnTo>
                    <a:cubicBezTo>
                      <a:pt x="262206" y="141533"/>
                      <a:pt x="264901" y="143894"/>
                      <a:pt x="268225" y="146816"/>
                    </a:cubicBezTo>
                    <a:cubicBezTo>
                      <a:pt x="271544" y="149732"/>
                      <a:pt x="278515" y="147394"/>
                      <a:pt x="283792" y="141584"/>
                    </a:cubicBezTo>
                    <a:lnTo>
                      <a:pt x="287491" y="137518"/>
                    </a:lnTo>
                    <a:close/>
                  </a:path>
                </a:pathLst>
              </a:custGeom>
              <a:solidFill>
                <a:srgbClr val="D2D8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3" name="Google Shape;363;p6">
              <a:hlinkClick action="ppaction://hlinkshowjump?jump=firstslide"/>
            </p:cNvPr>
            <p:cNvSpPr txBox="1"/>
            <p:nvPr/>
          </p:nvSpPr>
          <p:spPr>
            <a:xfrm>
              <a:off x="10684729" y="6427161"/>
              <a:ext cx="1466930" cy="405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Back to main</a:t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E7F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/>
          <p:nvPr/>
        </p:nvSpPr>
        <p:spPr>
          <a:xfrm>
            <a:off x="733427" y="1285878"/>
            <a:ext cx="22917150" cy="11430000"/>
          </a:xfrm>
          <a:prstGeom prst="rect">
            <a:avLst/>
          </a:prstGeom>
          <a:noFill/>
          <a:ln cap="flat" cmpd="sng" w="12700">
            <a:solidFill>
              <a:srgbClr val="456793">
                <a:alpha val="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modelocanvas.net/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"/>
          <p:cNvSpPr/>
          <p:nvPr>
            <p:ph idx="1" type="body"/>
          </p:nvPr>
        </p:nvSpPr>
        <p:spPr>
          <a:xfrm>
            <a:off x="771525" y="1945846"/>
            <a:ext cx="4388894" cy="7039108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rmAutofit/>
          </a:bodyPr>
          <a:lstStyle/>
          <a:p>
            <a:pPr indent="0" lvl="0" marL="228464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64"/>
              <a:buFont typeface="Inter"/>
              <a:buNone/>
            </a:pPr>
            <a:r>
              <a:t/>
            </a:r>
            <a:endParaRPr/>
          </a:p>
          <a:p>
            <a:pPr indent="-385064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64"/>
              <a:buChar char="●"/>
            </a:pPr>
            <a:r>
              <a:rPr lang="en-US" sz="2200"/>
              <a:t>Escuelas y distritos escolares: Como usuarios y promotores de la aplicación.</a:t>
            </a:r>
            <a:endParaRPr sz="2200"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Proveedores de servicios en la nube: Como AWS o Firebase para hosting y backend.</a:t>
            </a:r>
            <a:endParaRPr sz="2200"/>
          </a:p>
        </p:txBody>
      </p:sp>
      <p:sp>
        <p:nvSpPr>
          <p:cNvPr id="369" name="Google Shape;369;p1"/>
          <p:cNvSpPr/>
          <p:nvPr>
            <p:ph idx="2" type="body"/>
          </p:nvPr>
        </p:nvSpPr>
        <p:spPr>
          <a:xfrm>
            <a:off x="9999279" y="1941543"/>
            <a:ext cx="4388894" cy="704341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Seguimiento en tiempo real: Ofrecer una solución</a:t>
            </a:r>
            <a:r>
              <a:rPr lang="en-US" sz="2200"/>
              <a:t> </a:t>
            </a:r>
            <a:r>
              <a:rPr lang="en-US" sz="2200"/>
              <a:t>que permita a los administradores y padres realizar un seguimiento en tiempo real de los vehículos escolares.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Gestión eficiente de choferes: Facilitar la administración de choferes y rutas mediante una interfaz fácil de usar.</a:t>
            </a:r>
            <a:endParaRPr sz="2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seguridad de los estudiantes al permitir un control más riguroso sobre los vehículos escolares.</a:t>
            </a:r>
            <a:endParaRPr sz="2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181936" lvl="0" marL="41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181935" lvl="0" marL="410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64"/>
              <a:buFont typeface="Inter"/>
              <a:buNone/>
            </a:pPr>
            <a:r>
              <a:t/>
            </a:r>
            <a:endParaRPr/>
          </a:p>
        </p:txBody>
      </p:sp>
      <p:sp>
        <p:nvSpPr>
          <p:cNvPr id="370" name="Google Shape;370;p1"/>
          <p:cNvSpPr/>
          <p:nvPr>
            <p:ph idx="3" type="body"/>
          </p:nvPr>
        </p:nvSpPr>
        <p:spPr>
          <a:xfrm>
            <a:off x="19218551" y="1938319"/>
            <a:ext cx="4388894" cy="7046634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rmAutofit/>
          </a:bodyPr>
          <a:lstStyle/>
          <a:p>
            <a:pPr indent="-181936" lvl="0" marL="410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64"/>
              <a:buFont typeface="Inter"/>
              <a:buNone/>
            </a:pPr>
            <a:r>
              <a:t/>
            </a:r>
            <a:endParaRPr sz="2200"/>
          </a:p>
          <a:p>
            <a:pPr indent="-346964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64"/>
              <a:buChar char="●"/>
            </a:pPr>
            <a:r>
              <a:rPr b="1" lang="en-US" sz="2200"/>
              <a:t>Administradores escolares</a:t>
            </a:r>
            <a:r>
              <a:rPr lang="en-US" sz="2200"/>
              <a:t>: Encargados de gestionar el transporte escolar.</a:t>
            </a:r>
            <a:endParaRPr sz="2200"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Padres:</a:t>
            </a:r>
            <a:r>
              <a:rPr lang="en-US" sz="2200"/>
              <a:t> Interesados en la seguridad y puntualidad del transporte escolar de sus hijos.</a:t>
            </a:r>
            <a:endParaRPr sz="2200"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Choferes</a:t>
            </a:r>
            <a:r>
              <a:rPr lang="en-US" sz="2200"/>
              <a:t>: Usuarios que necesitan una herramienta para gestionar sus rutas y tiempos.</a:t>
            </a:r>
            <a:endParaRPr sz="2200"/>
          </a:p>
        </p:txBody>
      </p:sp>
      <p:sp>
        <p:nvSpPr>
          <p:cNvPr id="371" name="Google Shape;371;p1"/>
          <p:cNvSpPr/>
          <p:nvPr>
            <p:ph idx="4" type="body"/>
          </p:nvPr>
        </p:nvSpPr>
        <p:spPr>
          <a:xfrm>
            <a:off x="5394411" y="1962275"/>
            <a:ext cx="4388894" cy="2963278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rmAutofit/>
          </a:bodyPr>
          <a:lstStyle/>
          <a:p>
            <a:pPr indent="-346964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64"/>
              <a:buChar char="●"/>
            </a:pPr>
            <a:r>
              <a:rPr lang="en-US" sz="2200"/>
              <a:t>Desarrollo y mantenimiento de la aplicación: Continuar mejorando la funcionalidad y experiencia del usuario.</a:t>
            </a:r>
            <a:endParaRPr sz="2200"/>
          </a:p>
          <a:p>
            <a:pPr indent="-3683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Soporte al cliente: Resolver problemas y dudas de los usuarios.</a:t>
            </a:r>
            <a:endParaRPr sz="2200"/>
          </a:p>
        </p:txBody>
      </p:sp>
      <p:sp>
        <p:nvSpPr>
          <p:cNvPr id="372" name="Google Shape;372;p1"/>
          <p:cNvSpPr/>
          <p:nvPr>
            <p:ph idx="5" type="body"/>
          </p:nvPr>
        </p:nvSpPr>
        <p:spPr>
          <a:xfrm>
            <a:off x="5394411" y="6130509"/>
            <a:ext cx="4388894" cy="2842714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rmAutofit/>
          </a:bodyPr>
          <a:lstStyle/>
          <a:p>
            <a:pPr indent="-346964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64"/>
              <a:buChar char="●"/>
            </a:pPr>
            <a:r>
              <a:rPr lang="en-US" sz="2200"/>
              <a:t>Equipo de desarrollo: Ingenieros de software con experiencia en React Native y Expo.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Infraestructura tecnológica: Servidores, bases de datos y servicios en la nube para gestionar la aplicación.</a:t>
            </a:r>
            <a:endParaRPr sz="2200"/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73" name="Google Shape;373;p1"/>
          <p:cNvSpPr/>
          <p:nvPr>
            <p:ph idx="6" type="body"/>
          </p:nvPr>
        </p:nvSpPr>
        <p:spPr>
          <a:xfrm>
            <a:off x="14620047" y="1954994"/>
            <a:ext cx="4388894" cy="297056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rmAutofit/>
          </a:bodyPr>
          <a:lstStyle/>
          <a:p>
            <a:pPr indent="-3683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Soporte técnico: A través de chat en la aplicación o correo electrónico para resolver problemas técnicos.</a:t>
            </a:r>
            <a:endParaRPr sz="2200"/>
          </a:p>
          <a:p>
            <a:pPr indent="-3683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Retroalimentación: Recopilación de comentarios de los usuarios para mejorar la aplicación continuamente.</a:t>
            </a:r>
            <a:endParaRPr sz="2200"/>
          </a:p>
        </p:txBody>
      </p:sp>
      <p:sp>
        <p:nvSpPr>
          <p:cNvPr id="374" name="Google Shape;374;p1"/>
          <p:cNvSpPr/>
          <p:nvPr>
            <p:ph idx="7" type="body"/>
          </p:nvPr>
        </p:nvSpPr>
        <p:spPr>
          <a:xfrm>
            <a:off x="14620047" y="6130509"/>
            <a:ext cx="4388894" cy="2842714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rmAutofit/>
          </a:bodyPr>
          <a:lstStyle/>
          <a:p>
            <a:pPr indent="-3683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Aplicación móvil: Disponible para administradores y choferes en dispositivos móviles.</a:t>
            </a:r>
            <a:endParaRPr sz="2200"/>
          </a:p>
          <a:p>
            <a:pPr indent="-3683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Comunicaciones por correo electrónico: Para enviar actualizaciones y notificaciones importantes a los padres.</a:t>
            </a:r>
            <a:endParaRPr sz="2200"/>
          </a:p>
        </p:txBody>
      </p:sp>
      <p:sp>
        <p:nvSpPr>
          <p:cNvPr id="375" name="Google Shape;375;p1"/>
          <p:cNvSpPr/>
          <p:nvPr>
            <p:ph idx="8" type="body"/>
          </p:nvPr>
        </p:nvSpPr>
        <p:spPr>
          <a:xfrm>
            <a:off x="771524" y="10122124"/>
            <a:ext cx="11287320" cy="29794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216000">
            <a:normAutofit/>
          </a:bodyPr>
          <a:lstStyle/>
          <a:p>
            <a:pPr indent="-385064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64"/>
              <a:buChar char="●"/>
            </a:pPr>
            <a:r>
              <a:rPr lang="en-US"/>
              <a:t>Costos de desarrollo: Salarios de desarrolladores y diseñadores.</a:t>
            </a:r>
            <a:endParaRPr/>
          </a:p>
          <a:p>
            <a:pPr indent="-385064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64"/>
              <a:buChar char="●"/>
            </a:pPr>
            <a:r>
              <a:rPr lang="en-US"/>
              <a:t>Gastos de infraestructura: Servicios en la nube, almacenamiento de datos, etc.</a:t>
            </a:r>
            <a:endParaRPr/>
          </a:p>
          <a:p>
            <a:pPr indent="-385064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64"/>
              <a:buChar char="●"/>
            </a:pPr>
            <a:r>
              <a:rPr lang="en-US"/>
              <a:t>Marketing y ventas: Inversiones en publicidad y promoción.</a:t>
            </a:r>
            <a:endParaRPr/>
          </a:p>
          <a:p>
            <a:pPr indent="-385064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64"/>
              <a:buChar char="●"/>
            </a:pPr>
            <a:r>
              <a:rPr lang="en-US"/>
              <a:t>Soporte y mantenimiento: Costos asociados con el servicio al cliente y actualizaciones</a:t>
            </a:r>
            <a:endParaRPr/>
          </a:p>
        </p:txBody>
      </p:sp>
      <p:sp>
        <p:nvSpPr>
          <p:cNvPr id="376" name="Google Shape;376;p1"/>
          <p:cNvSpPr/>
          <p:nvPr>
            <p:ph idx="9" type="body"/>
          </p:nvPr>
        </p:nvSpPr>
        <p:spPr>
          <a:xfrm>
            <a:off x="12311884" y="10122124"/>
            <a:ext cx="11300592" cy="29794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216000">
            <a:normAutofit/>
          </a:bodyPr>
          <a:lstStyle/>
          <a:p>
            <a:pPr indent="-385064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64"/>
              <a:buChar char="●"/>
            </a:pPr>
            <a:r>
              <a:rPr lang="en-US"/>
              <a:t>Modelo de suscripción: Cobro mensual o anual a las escuelas para usar la plataforma.</a:t>
            </a:r>
            <a:endParaRPr/>
          </a:p>
          <a:p>
            <a:pPr indent="-385064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64"/>
              <a:buChar char="●"/>
            </a:pPr>
            <a:r>
              <a:rPr lang="en-US"/>
              <a:t>Publicidad: Posible integración de anuncios dirigidos dentro de la aplicación.</a:t>
            </a:r>
            <a:endParaRPr/>
          </a:p>
          <a:p>
            <a:pPr indent="-385064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64"/>
              <a:buChar char="●"/>
            </a:pPr>
            <a:r>
              <a:rPr lang="en-US"/>
              <a:t>Servicios premium: Funcionalidades adicionales como reportes avanzados, análisis de datos de transporte, etc.</a:t>
            </a:r>
            <a:endParaRPr/>
          </a:p>
        </p:txBody>
      </p:sp>
      <p:sp>
        <p:nvSpPr>
          <p:cNvPr id="377" name="Google Shape;377;p1"/>
          <p:cNvSpPr txBox="1"/>
          <p:nvPr>
            <p:ph idx="13" type="body"/>
          </p:nvPr>
        </p:nvSpPr>
        <p:spPr>
          <a:xfrm>
            <a:off x="771524" y="118802"/>
            <a:ext cx="8873652" cy="667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78" name="Google Shape;378;p1"/>
          <p:cNvSpPr/>
          <p:nvPr>
            <p:ph idx="10" type="dt"/>
          </p:nvPr>
        </p:nvSpPr>
        <p:spPr>
          <a:xfrm>
            <a:off x="21309032" y="216470"/>
            <a:ext cx="2298404" cy="453428"/>
          </a:xfrm>
          <a:prstGeom prst="roundRect">
            <a:avLst>
              <a:gd fmla="val 1063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9/3/2024</a:t>
            </a:r>
            <a:endParaRPr/>
          </a:p>
        </p:txBody>
      </p:sp>
      <p:sp>
        <p:nvSpPr>
          <p:cNvPr id="379" name="Google Shape;379;p1"/>
          <p:cNvSpPr txBox="1"/>
          <p:nvPr>
            <p:ph idx="14" type="body"/>
          </p:nvPr>
        </p:nvSpPr>
        <p:spPr>
          <a:xfrm>
            <a:off x="18032864" y="245351"/>
            <a:ext cx="3113264" cy="41455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80" name="Google Shape;380;p1"/>
          <p:cNvSpPr txBox="1"/>
          <p:nvPr>
            <p:ph idx="15" type="body"/>
          </p:nvPr>
        </p:nvSpPr>
        <p:spPr>
          <a:xfrm>
            <a:off x="14750168" y="245351"/>
            <a:ext cx="3113264" cy="41455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381" name="Google Shape;381;p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925014" y="12257014"/>
            <a:ext cx="1458986" cy="1458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Dashi 1">
      <a:dk1>
        <a:srgbClr val="000000"/>
      </a:dk1>
      <a:lt1>
        <a:srgbClr val="FFFFFF"/>
      </a:lt1>
      <a:dk2>
        <a:srgbClr val="3B4550"/>
      </a:dk2>
      <a:lt2>
        <a:srgbClr val="FFFFFF"/>
      </a:lt2>
      <a:accent1>
        <a:srgbClr val="5F8ECA"/>
      </a:accent1>
      <a:accent2>
        <a:srgbClr val="00B5EF"/>
      </a:accent2>
      <a:accent3>
        <a:srgbClr val="00C5B7"/>
      </a:accent3>
      <a:accent4>
        <a:srgbClr val="82D235"/>
      </a:accent4>
      <a:accent5>
        <a:srgbClr val="FFAD00"/>
      </a:accent5>
      <a:accent6>
        <a:srgbClr val="FF0046"/>
      </a:accent6>
      <a:hlink>
        <a:srgbClr val="AB8ED3"/>
      </a:hlink>
      <a:folHlink>
        <a:srgbClr val="005AC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Template8">
  <a:themeElements>
    <a:clrScheme name="New_Template8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Usuario</dc:creator>
</cp:coreProperties>
</file>