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441da9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441da9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0441da9b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0441da9b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0441da9b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0441da9b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0441da9b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0441da9b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441da9b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441da9b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441da9b1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441da9b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441da9b1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441da9b1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0441da9b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0441da9b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</a:t>
            </a:r>
            <a:r>
              <a:rPr lang="es-419"/>
              <a:t>capstone</a:t>
            </a:r>
            <a:r>
              <a:rPr lang="es-419"/>
              <a:t> </a:t>
            </a:r>
            <a:br>
              <a:rPr lang="es-419"/>
            </a:br>
            <a:r>
              <a:rPr lang="es-419"/>
              <a:t>‘</a:t>
            </a:r>
            <a:r>
              <a:rPr lang="es-419" sz="4000"/>
              <a:t>Seguro A casa’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797175"/>
            <a:ext cx="5186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rPr lang="es-419" sz="1400"/>
              <a:t>Integrantes: Diego Abarca, Francisco Reyes y Guillermo </a:t>
            </a:r>
            <a:r>
              <a:rPr lang="es-419" sz="1400"/>
              <a:t>Marín</a:t>
            </a:r>
            <a:endParaRPr sz="14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rPr lang="es-419" sz="1400"/>
              <a:t>Fecha: 01/09/2024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Problemática.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problemática que </a:t>
            </a:r>
            <a:r>
              <a:rPr lang="es-419"/>
              <a:t>nosotros</a:t>
            </a:r>
            <a:r>
              <a:rPr lang="es-419"/>
              <a:t> intentamos resolver con nuestro proyecto de React Native con Expo es la falta de seguimiento y control en tiempo real de los vehículos escolares. Actualmente, muchos padres y administradores carecen de una forma eficiente de monitorear la ubicación de los buses escolares, lo que puede generar incertidumbre y preocupaciones sobre la seguridad de los estudiantes.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Tu aplicación proporciona una solución al ofrecer un sistema centralizado donde los administradores pueden registrar a los conductores y realizar un seguimiento en tiempo real de los vehículos, mejorando así la seguridad y la eficiencia del servicio de transporte escolar.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Mock-Up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36250" y="972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Login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450" y="-145425"/>
            <a:ext cx="3546250" cy="52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Perfil</a:t>
            </a:r>
            <a:endParaRPr sz="43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36250" y="972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99" y="395650"/>
            <a:ext cx="5602937" cy="42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850" y="76500"/>
            <a:ext cx="6446051" cy="4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72700" y="260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Mensualidad </a:t>
            </a:r>
            <a:endParaRPr sz="47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300" y="91350"/>
            <a:ext cx="6526550" cy="48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Home</a:t>
            </a:r>
            <a:endParaRPr sz="47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425" y="-128925"/>
            <a:ext cx="3891850" cy="5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Ruta</a:t>
            </a:r>
            <a:endParaRPr sz="47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500" y="-39825"/>
            <a:ext cx="3485450" cy="52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r>
              <a:rPr lang="es-419"/>
              <a:t>.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F3864"/>
                </a:solidFill>
              </a:rPr>
              <a:t>En conclusión, este sistema optimiza la gestión del transporte escolar al permitir un registro eficiente de la información de los usuarios y facilitar la consulta de horarios. Además, centraliza la administración de métodos de pago, simplificando la planificación y la gestión financiera. Así, mejora tanto la eficiencia como la accesibilidad del servicio, ofreciendo una solución integral para satisfacer las necesidades de los usuarios de manera efectiva.</a:t>
            </a:r>
            <a:endParaRPr>
              <a:solidFill>
                <a:srgbClr val="1F38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38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