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gLQuCO+/upkDUm/3EsJidHt63D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6F7BC2-32BB-411C-B3F9-79BEA15E6CAA}">
  <a:tblStyle styleId="{186F7BC2-32BB-411C-B3F9-79BEA15E6CAA}" styleName="Table_0">
    <a:wholeTbl>
      <a:tcTxStyle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6350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4BACC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F7964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EADA"/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Seguro A Casa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8" name="Google Shape;17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“Seguro A Casa”</a:t>
            </a:r>
            <a:endParaRPr/>
          </a:p>
        </p:txBody>
      </p:sp>
      <p:sp>
        <p:nvSpPr>
          <p:cNvPr id="180" name="Google Shape;180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81" name="Google Shape;181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p10"/>
          <p:cNvSpPr txBox="1"/>
          <p:nvPr/>
        </p:nvSpPr>
        <p:spPr>
          <a:xfrm>
            <a:off x="2695900" y="1412325"/>
            <a:ext cx="681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1300625" y="2773375"/>
            <a:ext cx="6810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Native expo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Supa Base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Node.js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0925" y="4155665"/>
            <a:ext cx="2815601" cy="22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0375" y="2549600"/>
            <a:ext cx="302895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0"/>
          <p:cNvPicPr preferRelativeResize="0"/>
          <p:nvPr/>
        </p:nvPicPr>
        <p:blipFill rotWithShape="1">
          <a:blip r:embed="rId6">
            <a:alphaModFix/>
          </a:blip>
          <a:srcRect b="4607" l="2486" r="0" t="0"/>
          <a:stretch/>
        </p:blipFill>
        <p:spPr>
          <a:xfrm>
            <a:off x="4860925" y="4408700"/>
            <a:ext cx="2417999" cy="178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72150" y="2118088"/>
            <a:ext cx="1871226" cy="187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2" name="Google Shape;19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8" name="Google Shape;1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2"/>
          <p:cNvSpPr txBox="1"/>
          <p:nvPr/>
        </p:nvSpPr>
        <p:spPr>
          <a:xfrm>
            <a:off x="1" y="1331370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sp>
        <p:nvSpPr>
          <p:cNvPr id="200" name="Google Shape;200;p12"/>
          <p:cNvSpPr txBox="1"/>
          <p:nvPr/>
        </p:nvSpPr>
        <p:spPr>
          <a:xfrm>
            <a:off x="873600" y="2669175"/>
            <a:ext cx="10444800" cy="3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resultados que logramos fueron: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optimización de las rutas de los viajes, lo que permitió reducir tiempos y costos operativos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mejora significativa en la gestión de los conductores y furgones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brindar a los padres una mayor transparencia y detalle sobre los viajes realizados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5" name="Google Shape;20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07" name="Google Shape;207;p13"/>
          <p:cNvSpPr txBox="1"/>
          <p:nvPr/>
        </p:nvSpPr>
        <p:spPr>
          <a:xfrm>
            <a:off x="1496400" y="3322575"/>
            <a:ext cx="9199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principales obstáculos que enfrentamos al desarrollar el proyecto fueron, por un lado, la implementación de la lógica en la parte móvil relacionada con el mapa, y por otro, el desarrollo de los aspectos visuales en la parte web.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2" name="Google Shape;21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216001" y="1720319"/>
            <a:ext cx="7633553" cy="4350605"/>
            <a:chOff x="0" y="0"/>
            <a:chExt cx="7633553" cy="4350605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Diego Abarca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Backend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Lógica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general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móvil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, gestionar proyecto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98624" y="135656"/>
              <a:ext cx="1234800" cy="10878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Guillermo Marin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Frontend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Diseños generales app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móvil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07974" y="1631456"/>
              <a:ext cx="1177800" cy="10878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Francisco</a:t>
              </a: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Reyes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Web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Encargado desarrollar version web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98649" y="3126956"/>
              <a:ext cx="1234800" cy="10878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Seguro A Casa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4" name="Google Shape;104;p2"/>
          <p:cNvPicPr preferRelativeResize="0"/>
          <p:nvPr/>
        </p:nvPicPr>
        <p:blipFill rotWithShape="1">
          <a:blip r:embed="rId4">
            <a:alphaModFix/>
          </a:blip>
          <a:srcRect b="10277" l="-351" r="0" t="11628"/>
          <a:stretch/>
        </p:blipFill>
        <p:spPr>
          <a:xfrm>
            <a:off x="4414500" y="3319775"/>
            <a:ext cx="1253798" cy="1151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5">
            <a:alphaModFix/>
          </a:blip>
          <a:srcRect b="14912" l="0" r="0" t="23794"/>
          <a:stretch/>
        </p:blipFill>
        <p:spPr>
          <a:xfrm>
            <a:off x="4379675" y="1873575"/>
            <a:ext cx="1323448" cy="108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6">
            <a:alphaModFix/>
          </a:blip>
          <a:srcRect b="4329" l="0" r="-2585" t="2768"/>
          <a:stretch/>
        </p:blipFill>
        <p:spPr>
          <a:xfrm>
            <a:off x="4414500" y="4803625"/>
            <a:ext cx="1288612" cy="120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“Seguro A Casa”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Actualmente, muchos padres y administradores carecen de una forma eficiente de monitorear la ubicación de los buses escolares, lo que puede generar incertidumbre y preocupaciones sobre la seguridad de los estudiantes.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CL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aplicación proporciona una solución al ofrecer un sistema centralizado donde los administradores pueden registrar a los conductores y realizar un seguimiento en tiempo real de los vehículos, mejorando así la seguridad y la eficiencia del servicio de transporte escolar.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“Seguro A Casa”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614550" y="2422026"/>
            <a:ext cx="10962900" cy="1091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la problemática anterior, para solucionar la inseguridad que siente los padres nos propusimos a desarrollar una aplicación móvil multiplataforma que facilite el monitoreo, control y optimización del servicio de transporte escolar.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objetivos específicos del proyecto son mejorar la seguridad de los estudiantes con notificaciones en tiempo real, optimizar las rutas de los buses utilizando datos de tráfico, gestionar eficazmente a los conductores y vehículos, y proporcionar acceso a un historial detallado de los viajes, además de facilitar la comunicación directa entre administradores y conductores a través de la aplicación.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“Seguro A Casa”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6" name="Google Shape;136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5"/>
          <p:cNvSpPr txBox="1"/>
          <p:nvPr/>
        </p:nvSpPr>
        <p:spPr>
          <a:xfrm>
            <a:off x="1342350" y="3043575"/>
            <a:ext cx="9449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s-CL" sz="1800">
                <a:solidFill>
                  <a:srgbClr val="253242"/>
                </a:solidFill>
                <a:latin typeface="Calibri"/>
                <a:ea typeface="Calibri"/>
                <a:cs typeface="Calibri"/>
                <a:sym typeface="Calibri"/>
              </a:rPr>
              <a:t>El proyecto consiste en el desarrollo de una aplicación móvil multiplataforma (Android y web) utilizando React y React Native con Expo, enfocada en la gestión y seguimiento de vehículos escolares. Permitirá a los administradores registrar conductores, rastrear la ubicación en tiempo real de los vehículos y consultar un historial de viajes. Sin embargo, de momento no </a:t>
            </a:r>
            <a:r>
              <a:rPr lang="es-CL" sz="1800">
                <a:solidFill>
                  <a:srgbClr val="253242"/>
                </a:solidFill>
                <a:latin typeface="Calibri"/>
                <a:ea typeface="Calibri"/>
                <a:cs typeface="Calibri"/>
                <a:sym typeface="Calibri"/>
              </a:rPr>
              <a:t>estará</a:t>
            </a:r>
            <a:r>
              <a:rPr lang="es-CL" sz="1800">
                <a:solidFill>
                  <a:srgbClr val="253242"/>
                </a:solidFill>
                <a:latin typeface="Calibri"/>
                <a:ea typeface="Calibri"/>
                <a:cs typeface="Calibri"/>
                <a:sym typeface="Calibri"/>
              </a:rPr>
              <a:t>  la integración con otros sistemas escolares, y la precisión de la geolocalización dependerá de la conexión a internet y la disponibilidad del GPS.</a:t>
            </a:r>
            <a:endParaRPr sz="2100"/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“Seguro A Casa”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63850" y="1095343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6" name="Google Shape;14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9150" y="1844300"/>
            <a:ext cx="7343299" cy="482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“Seguro A Casa”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1" y="67800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55" name="Google Shape;155;p7"/>
          <p:cNvGraphicFramePr/>
          <p:nvPr/>
        </p:nvGraphicFramePr>
        <p:xfrm>
          <a:off x="2096263" y="1570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{186F7BC2-32BB-411C-B3F9-79BEA15E6CAA}</a:tableStyleId>
              </a:tblPr>
              <a:tblGrid>
                <a:gridCol w="1329825"/>
                <a:gridCol w="705825"/>
                <a:gridCol w="654700"/>
                <a:gridCol w="746750"/>
                <a:gridCol w="716075"/>
                <a:gridCol w="716075"/>
                <a:gridCol w="726300"/>
                <a:gridCol w="787675"/>
                <a:gridCol w="756975"/>
                <a:gridCol w="859275"/>
              </a:tblGrid>
              <a:tr h="51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1 (01/08 - 14/08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2 (15/08 - 28/08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3 (29/08 - 11/09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4 (12/09 - 25/09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5 (26/09 - 09/10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6 (10/10 - 23/10)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7: 24/10 - 06/11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8: 07/11 - 20/11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9: 21/11 - 05/12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</a:tr>
              <a:tr h="39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Levantamiento de requisitos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CE5CD"/>
                    </a:solidFill>
                  </a:tcPr>
                </a:tc>
              </a:tr>
              <a:tr h="35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Diseño de interfaz de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CE5CD"/>
                    </a:solidFill>
                  </a:tcPr>
                </a:tc>
              </a:tr>
              <a:tr h="69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del módulo de seguimiento (Parte 1)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CE5CD"/>
                    </a:solidFill>
                  </a:tcPr>
                </a:tc>
              </a:tr>
              <a:tr h="69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del módulo de seguimiento (Parte 2)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CE5CD"/>
                    </a:solidFill>
                  </a:tcPr>
                </a:tc>
              </a:tr>
              <a:tr h="51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Integración con APIs de geolocalización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CE5CD"/>
                    </a:solidFill>
                  </a:tcPr>
                </a:tc>
              </a:tr>
              <a:tr h="37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integrales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CE5CD"/>
                    </a:solidFill>
                  </a:tcPr>
                </a:tc>
              </a:tr>
              <a:tr h="51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Ajustes finales y preparación del lanzamiento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CE5CD"/>
                    </a:solidFill>
                  </a:tcPr>
                </a:tc>
              </a:tr>
              <a:tr h="35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Capacitación de usuarios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CE5CD"/>
                    </a:solidFill>
                  </a:tcPr>
                </a:tc>
              </a:tr>
              <a:tr h="57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Lanzamiento del producto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0" name="Google Shape;16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“Seguro A Casa”</a:t>
            </a:r>
            <a:endParaRPr/>
          </a:p>
        </p:txBody>
      </p:sp>
      <p:sp>
        <p:nvSpPr>
          <p:cNvPr id="162" name="Google Shape;162;p8"/>
          <p:cNvSpPr txBox="1"/>
          <p:nvPr/>
        </p:nvSpPr>
        <p:spPr>
          <a:xfrm>
            <a:off x="0" y="1432655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4" name="Google Shape;16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8400" y="2294552"/>
            <a:ext cx="5972500" cy="39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9" name="Google Shape;16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“Seguro A Casa”</a:t>
            </a:r>
            <a:endParaRPr/>
          </a:p>
        </p:txBody>
      </p:sp>
      <p:sp>
        <p:nvSpPr>
          <p:cNvPr id="171" name="Google Shape;171;p9"/>
          <p:cNvSpPr txBox="1"/>
          <p:nvPr/>
        </p:nvSpPr>
        <p:spPr>
          <a:xfrm>
            <a:off x="0" y="621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72" name="Google Shape;172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3" name="Google Shape;17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400" y="1408055"/>
            <a:ext cx="7927193" cy="5284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