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5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222C1F-D4C3-4F3E-BF01-D719B7C2093F}" v="1619" dt="2021-05-10T08:13:36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presProps" Target="presProps.xml" Id="rId13" /><Relationship Type="http://schemas.microsoft.com/office/2015/10/relationships/revisionInfo" Target="revisionInfo.xml" Id="rId1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.xml" Id="rId2" /><Relationship Type="http://schemas.openxmlformats.org/officeDocument/2006/relationships/tableStyles" Target="tableStyles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theme" Target="theme/theme1.xml" Id="rId1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viewProps" Target="viewProps.xml" Id="rId14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0T08:07:32.1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0T08:09:28.5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1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4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6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53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3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49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5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73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8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1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8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5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Plant growing in a concrete crack">
            <a:extLst>
              <a:ext uri="{FF2B5EF4-FFF2-40B4-BE49-F238E27FC236}">
                <a16:creationId xmlns:a16="http://schemas.microsoft.com/office/drawing/2014/main" id="{3EB8D68E-A12A-4D37-A45C-572654B7ED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23977" r="-2" b="-2"/>
          <a:stretch/>
        </p:blipFill>
        <p:spPr>
          <a:xfrm>
            <a:off x="20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26747"/>
            <a:ext cx="9144000" cy="23876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8000">
                <a:solidFill>
                  <a:schemeClr val="bg1"/>
                </a:solidFill>
                <a:cs typeface="Calibri Light"/>
              </a:rPr>
              <a:t>My Growth Since Starting College</a:t>
            </a:r>
            <a:endParaRPr lang="en-US" sz="80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27080"/>
            <a:ext cx="9144000" cy="1197323"/>
          </a:xfrm>
        </p:spPr>
        <p:txBody>
          <a:bodyPr>
            <a:normAutofit/>
          </a:bodyPr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0D956-092D-4968-BF15-E471B3CC8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6600"/>
              <a:t>Rethink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88A4C4"/>
          </a:solidFill>
          <a:ln w="38100" cap="rnd">
            <a:solidFill>
              <a:srgbClr val="88A4C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AEEDC-CEE5-4B77-A537-8F5A777F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Networking</a:t>
            </a:r>
          </a:p>
          <a:p>
            <a:r>
              <a:rPr lang="en-US" dirty="0"/>
              <a:t>Or Programming</a:t>
            </a:r>
          </a:p>
          <a:p>
            <a:r>
              <a:rPr lang="en-US" dirty="0"/>
              <a:t>Have more of an IT mindset</a:t>
            </a:r>
          </a:p>
          <a:p>
            <a:r>
              <a:rPr lang="en-US" dirty="0"/>
              <a:t>Be more effective when helping family or friends</a:t>
            </a:r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7D589111-C9A4-433F-94CD-B6D249F638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72" r="4" b="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1535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2AC0-E79A-41EC-9B3F-02898657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 am Then Vs. Now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EC021-CAA6-411F-BC77-EDCE99A12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36D9A-1FC3-48BF-9185-E719EDD5B2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Not confident</a:t>
            </a:r>
          </a:p>
          <a:p>
            <a:r>
              <a:rPr lang="en-US" dirty="0">
                <a:ea typeface="+mn-lt"/>
                <a:cs typeface="+mn-lt"/>
              </a:rPr>
              <a:t>Not motivated</a:t>
            </a:r>
          </a:p>
          <a:p>
            <a:r>
              <a:rPr lang="en-US" dirty="0"/>
              <a:t>Anxiety ridden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2EA8F-D66E-4ECF-B298-C7E0315EF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EC68D-E327-4DE8-A22C-93022763D10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More confident</a:t>
            </a:r>
          </a:p>
          <a:p>
            <a:r>
              <a:rPr lang="en-US" dirty="0"/>
              <a:t>Way more motivated</a:t>
            </a:r>
          </a:p>
          <a:p>
            <a:r>
              <a:rPr lang="en-US" dirty="0"/>
              <a:t>Less anxiety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858BCFD-F62D-4FED-A519-C5F48358A6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56" t="31441" r="27616"/>
          <a:stretch/>
        </p:blipFill>
        <p:spPr>
          <a:xfrm>
            <a:off x="1294617" y="4804879"/>
            <a:ext cx="2124694" cy="1982054"/>
          </a:xfrm>
          <a:prstGeom prst="rect">
            <a:avLst/>
          </a:prstGeom>
        </p:spPr>
      </p:pic>
      <p:pic>
        <p:nvPicPr>
          <p:cNvPr id="8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295FADA7-7401-470B-BC9A-738D0A701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224" y="315532"/>
            <a:ext cx="3003147" cy="274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4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46F6A7-0B48-49A7-8E23-3C1F0993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y content container">
            <a:extLst>
              <a:ext uri="{FF2B5EF4-FFF2-40B4-BE49-F238E27FC236}">
                <a16:creationId xmlns:a16="http://schemas.microsoft.com/office/drawing/2014/main" id="{F53AD421-C5C8-4C52-9DD0-6A594F21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564" y="493776"/>
            <a:ext cx="11040872" cy="5722227"/>
          </a:xfrm>
          <a:custGeom>
            <a:avLst/>
            <a:gdLst>
              <a:gd name="connsiteX0" fmla="*/ 0 w 11040872"/>
              <a:gd name="connsiteY0" fmla="*/ 594482 h 5722227"/>
              <a:gd name="connsiteX1" fmla="*/ 594482 w 11040872"/>
              <a:gd name="connsiteY1" fmla="*/ 0 h 5722227"/>
              <a:gd name="connsiteX2" fmla="*/ 1448314 w 11040872"/>
              <a:gd name="connsiteY2" fmla="*/ 0 h 5722227"/>
              <a:gd name="connsiteX3" fmla="*/ 1908070 w 11040872"/>
              <a:gd name="connsiteY3" fmla="*/ 0 h 5722227"/>
              <a:gd name="connsiteX4" fmla="*/ 2564864 w 11040872"/>
              <a:gd name="connsiteY4" fmla="*/ 0 h 5722227"/>
              <a:gd name="connsiteX5" fmla="*/ 3320177 w 11040872"/>
              <a:gd name="connsiteY5" fmla="*/ 0 h 5722227"/>
              <a:gd name="connsiteX6" fmla="*/ 4174009 w 11040872"/>
              <a:gd name="connsiteY6" fmla="*/ 0 h 5722227"/>
              <a:gd name="connsiteX7" fmla="*/ 4929322 w 11040872"/>
              <a:gd name="connsiteY7" fmla="*/ 0 h 5722227"/>
              <a:gd name="connsiteX8" fmla="*/ 5783154 w 11040872"/>
              <a:gd name="connsiteY8" fmla="*/ 0 h 5722227"/>
              <a:gd name="connsiteX9" fmla="*/ 6538466 w 11040872"/>
              <a:gd name="connsiteY9" fmla="*/ 0 h 5722227"/>
              <a:gd name="connsiteX10" fmla="*/ 6998222 w 11040872"/>
              <a:gd name="connsiteY10" fmla="*/ 0 h 5722227"/>
              <a:gd name="connsiteX11" fmla="*/ 7753535 w 11040872"/>
              <a:gd name="connsiteY11" fmla="*/ 0 h 5722227"/>
              <a:gd name="connsiteX12" fmla="*/ 8311810 w 11040872"/>
              <a:gd name="connsiteY12" fmla="*/ 0 h 5722227"/>
              <a:gd name="connsiteX13" fmla="*/ 8771566 w 11040872"/>
              <a:gd name="connsiteY13" fmla="*/ 0 h 5722227"/>
              <a:gd name="connsiteX14" fmla="*/ 9132802 w 11040872"/>
              <a:gd name="connsiteY14" fmla="*/ 0 h 5722227"/>
              <a:gd name="connsiteX15" fmla="*/ 9592558 w 11040872"/>
              <a:gd name="connsiteY15" fmla="*/ 0 h 5722227"/>
              <a:gd name="connsiteX16" fmla="*/ 10446390 w 11040872"/>
              <a:gd name="connsiteY16" fmla="*/ 0 h 5722227"/>
              <a:gd name="connsiteX17" fmla="*/ 11040872 w 11040872"/>
              <a:gd name="connsiteY17" fmla="*/ 594482 h 5722227"/>
              <a:gd name="connsiteX18" fmla="*/ 11040872 w 11040872"/>
              <a:gd name="connsiteY18" fmla="*/ 1332756 h 5722227"/>
              <a:gd name="connsiteX19" fmla="*/ 11040872 w 11040872"/>
              <a:gd name="connsiteY19" fmla="*/ 2071031 h 5722227"/>
              <a:gd name="connsiteX20" fmla="*/ 11040872 w 11040872"/>
              <a:gd name="connsiteY20" fmla="*/ 2627974 h 5722227"/>
              <a:gd name="connsiteX21" fmla="*/ 11040872 w 11040872"/>
              <a:gd name="connsiteY21" fmla="*/ 3366249 h 5722227"/>
              <a:gd name="connsiteX22" fmla="*/ 11040872 w 11040872"/>
              <a:gd name="connsiteY22" fmla="*/ 3923192 h 5722227"/>
              <a:gd name="connsiteX23" fmla="*/ 11040872 w 11040872"/>
              <a:gd name="connsiteY23" fmla="*/ 5127745 h 5722227"/>
              <a:gd name="connsiteX24" fmla="*/ 10446390 w 11040872"/>
              <a:gd name="connsiteY24" fmla="*/ 5722227 h 5722227"/>
              <a:gd name="connsiteX25" fmla="*/ 9986634 w 11040872"/>
              <a:gd name="connsiteY25" fmla="*/ 5722227 h 5722227"/>
              <a:gd name="connsiteX26" fmla="*/ 9132802 w 11040872"/>
              <a:gd name="connsiteY26" fmla="*/ 5722227 h 5722227"/>
              <a:gd name="connsiteX27" fmla="*/ 8771566 w 11040872"/>
              <a:gd name="connsiteY27" fmla="*/ 5722227 h 5722227"/>
              <a:gd name="connsiteX28" fmla="*/ 8114772 w 11040872"/>
              <a:gd name="connsiteY28" fmla="*/ 5722227 h 5722227"/>
              <a:gd name="connsiteX29" fmla="*/ 7556497 w 11040872"/>
              <a:gd name="connsiteY29" fmla="*/ 5722227 h 5722227"/>
              <a:gd name="connsiteX30" fmla="*/ 6998222 w 11040872"/>
              <a:gd name="connsiteY30" fmla="*/ 5722227 h 5722227"/>
              <a:gd name="connsiteX31" fmla="*/ 6439947 w 11040872"/>
              <a:gd name="connsiteY31" fmla="*/ 5722227 h 5722227"/>
              <a:gd name="connsiteX32" fmla="*/ 6078711 w 11040872"/>
              <a:gd name="connsiteY32" fmla="*/ 5722227 h 5722227"/>
              <a:gd name="connsiteX33" fmla="*/ 5224879 w 11040872"/>
              <a:gd name="connsiteY33" fmla="*/ 5722227 h 5722227"/>
              <a:gd name="connsiteX34" fmla="*/ 4371047 w 11040872"/>
              <a:gd name="connsiteY34" fmla="*/ 5722227 h 5722227"/>
              <a:gd name="connsiteX35" fmla="*/ 4009810 w 11040872"/>
              <a:gd name="connsiteY35" fmla="*/ 5722227 h 5722227"/>
              <a:gd name="connsiteX36" fmla="*/ 3550054 w 11040872"/>
              <a:gd name="connsiteY36" fmla="*/ 5722227 h 5722227"/>
              <a:gd name="connsiteX37" fmla="*/ 2893261 w 11040872"/>
              <a:gd name="connsiteY37" fmla="*/ 5722227 h 5722227"/>
              <a:gd name="connsiteX38" fmla="*/ 2137948 w 11040872"/>
              <a:gd name="connsiteY38" fmla="*/ 5722227 h 5722227"/>
              <a:gd name="connsiteX39" fmla="*/ 1579673 w 11040872"/>
              <a:gd name="connsiteY39" fmla="*/ 5722227 h 5722227"/>
              <a:gd name="connsiteX40" fmla="*/ 594482 w 11040872"/>
              <a:gd name="connsiteY40" fmla="*/ 5722227 h 5722227"/>
              <a:gd name="connsiteX41" fmla="*/ 0 w 11040872"/>
              <a:gd name="connsiteY41" fmla="*/ 5127745 h 5722227"/>
              <a:gd name="connsiteX42" fmla="*/ 0 w 11040872"/>
              <a:gd name="connsiteY42" fmla="*/ 4389471 h 5722227"/>
              <a:gd name="connsiteX43" fmla="*/ 0 w 11040872"/>
              <a:gd name="connsiteY43" fmla="*/ 3787194 h 5722227"/>
              <a:gd name="connsiteX44" fmla="*/ 0 w 11040872"/>
              <a:gd name="connsiteY44" fmla="*/ 3139585 h 5722227"/>
              <a:gd name="connsiteX45" fmla="*/ 0 w 11040872"/>
              <a:gd name="connsiteY45" fmla="*/ 2582642 h 5722227"/>
              <a:gd name="connsiteX46" fmla="*/ 0 w 11040872"/>
              <a:gd name="connsiteY46" fmla="*/ 1844367 h 5722227"/>
              <a:gd name="connsiteX47" fmla="*/ 0 w 11040872"/>
              <a:gd name="connsiteY47" fmla="*/ 1332756 h 5722227"/>
              <a:gd name="connsiteX48" fmla="*/ 0 w 11040872"/>
              <a:gd name="connsiteY48" fmla="*/ 594482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040872" h="5722227" fill="none" extrusionOk="0">
                <a:moveTo>
                  <a:pt x="0" y="594482"/>
                </a:moveTo>
                <a:cubicBezTo>
                  <a:pt x="15746" y="210853"/>
                  <a:pt x="238566" y="-49047"/>
                  <a:pt x="594482" y="0"/>
                </a:cubicBezTo>
                <a:cubicBezTo>
                  <a:pt x="794518" y="-29056"/>
                  <a:pt x="1056835" y="31998"/>
                  <a:pt x="1448314" y="0"/>
                </a:cubicBezTo>
                <a:cubicBezTo>
                  <a:pt x="1839793" y="-31998"/>
                  <a:pt x="1717857" y="10568"/>
                  <a:pt x="1908070" y="0"/>
                </a:cubicBezTo>
                <a:cubicBezTo>
                  <a:pt x="2098283" y="-10568"/>
                  <a:pt x="2377757" y="-10377"/>
                  <a:pt x="2564864" y="0"/>
                </a:cubicBezTo>
                <a:cubicBezTo>
                  <a:pt x="2751971" y="10377"/>
                  <a:pt x="3048766" y="25570"/>
                  <a:pt x="3320177" y="0"/>
                </a:cubicBezTo>
                <a:cubicBezTo>
                  <a:pt x="3591588" y="-25570"/>
                  <a:pt x="3890997" y="-35762"/>
                  <a:pt x="4174009" y="0"/>
                </a:cubicBezTo>
                <a:cubicBezTo>
                  <a:pt x="4457021" y="35762"/>
                  <a:pt x="4687341" y="20239"/>
                  <a:pt x="4929322" y="0"/>
                </a:cubicBezTo>
                <a:cubicBezTo>
                  <a:pt x="5171303" y="-20239"/>
                  <a:pt x="5520807" y="-10743"/>
                  <a:pt x="5783154" y="0"/>
                </a:cubicBezTo>
                <a:cubicBezTo>
                  <a:pt x="6045501" y="10743"/>
                  <a:pt x="6171473" y="-14245"/>
                  <a:pt x="6538466" y="0"/>
                </a:cubicBezTo>
                <a:cubicBezTo>
                  <a:pt x="6905459" y="14245"/>
                  <a:pt x="6859386" y="-15798"/>
                  <a:pt x="6998222" y="0"/>
                </a:cubicBezTo>
                <a:cubicBezTo>
                  <a:pt x="7137058" y="15798"/>
                  <a:pt x="7493034" y="17684"/>
                  <a:pt x="7753535" y="0"/>
                </a:cubicBezTo>
                <a:cubicBezTo>
                  <a:pt x="8014036" y="-17684"/>
                  <a:pt x="8093734" y="-5742"/>
                  <a:pt x="8311810" y="0"/>
                </a:cubicBezTo>
                <a:cubicBezTo>
                  <a:pt x="8529886" y="5742"/>
                  <a:pt x="8549001" y="8497"/>
                  <a:pt x="8771566" y="0"/>
                </a:cubicBezTo>
                <a:cubicBezTo>
                  <a:pt x="8994131" y="-8497"/>
                  <a:pt x="8987828" y="-849"/>
                  <a:pt x="9132802" y="0"/>
                </a:cubicBezTo>
                <a:cubicBezTo>
                  <a:pt x="9277776" y="849"/>
                  <a:pt x="9415114" y="-11551"/>
                  <a:pt x="9592558" y="0"/>
                </a:cubicBezTo>
                <a:cubicBezTo>
                  <a:pt x="9770002" y="11551"/>
                  <a:pt x="10181650" y="-41772"/>
                  <a:pt x="10446390" y="0"/>
                </a:cubicBezTo>
                <a:cubicBezTo>
                  <a:pt x="10835046" y="-41554"/>
                  <a:pt x="11056788" y="252696"/>
                  <a:pt x="11040872" y="594482"/>
                </a:cubicBezTo>
                <a:cubicBezTo>
                  <a:pt x="11043504" y="949757"/>
                  <a:pt x="11021866" y="1151453"/>
                  <a:pt x="11040872" y="1332756"/>
                </a:cubicBezTo>
                <a:cubicBezTo>
                  <a:pt x="11059878" y="1514059"/>
                  <a:pt x="11068100" y="1802860"/>
                  <a:pt x="11040872" y="2071031"/>
                </a:cubicBezTo>
                <a:cubicBezTo>
                  <a:pt x="11013644" y="2339203"/>
                  <a:pt x="11032418" y="2442705"/>
                  <a:pt x="11040872" y="2627974"/>
                </a:cubicBezTo>
                <a:cubicBezTo>
                  <a:pt x="11049326" y="2813243"/>
                  <a:pt x="11063609" y="3012513"/>
                  <a:pt x="11040872" y="3366249"/>
                </a:cubicBezTo>
                <a:cubicBezTo>
                  <a:pt x="11018135" y="3719985"/>
                  <a:pt x="11016901" y="3727349"/>
                  <a:pt x="11040872" y="3923192"/>
                </a:cubicBezTo>
                <a:cubicBezTo>
                  <a:pt x="11064843" y="4119035"/>
                  <a:pt x="11006950" y="4790605"/>
                  <a:pt x="11040872" y="5127745"/>
                </a:cubicBezTo>
                <a:cubicBezTo>
                  <a:pt x="11056495" y="5431543"/>
                  <a:pt x="10805033" y="5712114"/>
                  <a:pt x="10446390" y="5722227"/>
                </a:cubicBezTo>
                <a:cubicBezTo>
                  <a:pt x="10354097" y="5715080"/>
                  <a:pt x="10214750" y="5743729"/>
                  <a:pt x="9986634" y="5722227"/>
                </a:cubicBezTo>
                <a:cubicBezTo>
                  <a:pt x="9758518" y="5700725"/>
                  <a:pt x="9314174" y="5689111"/>
                  <a:pt x="9132802" y="5722227"/>
                </a:cubicBezTo>
                <a:cubicBezTo>
                  <a:pt x="8951430" y="5755343"/>
                  <a:pt x="8857182" y="5714580"/>
                  <a:pt x="8771566" y="5722227"/>
                </a:cubicBezTo>
                <a:cubicBezTo>
                  <a:pt x="8685950" y="5729874"/>
                  <a:pt x="8346042" y="5748953"/>
                  <a:pt x="8114772" y="5722227"/>
                </a:cubicBezTo>
                <a:cubicBezTo>
                  <a:pt x="7883502" y="5695501"/>
                  <a:pt x="7746868" y="5746487"/>
                  <a:pt x="7556497" y="5722227"/>
                </a:cubicBezTo>
                <a:cubicBezTo>
                  <a:pt x="7366127" y="5697967"/>
                  <a:pt x="7202924" y="5748709"/>
                  <a:pt x="6998222" y="5722227"/>
                </a:cubicBezTo>
                <a:cubicBezTo>
                  <a:pt x="6793521" y="5695745"/>
                  <a:pt x="6669169" y="5749243"/>
                  <a:pt x="6439947" y="5722227"/>
                </a:cubicBezTo>
                <a:cubicBezTo>
                  <a:pt x="6210725" y="5695211"/>
                  <a:pt x="6188382" y="5721246"/>
                  <a:pt x="6078711" y="5722227"/>
                </a:cubicBezTo>
                <a:cubicBezTo>
                  <a:pt x="5969040" y="5723208"/>
                  <a:pt x="5527862" y="5683728"/>
                  <a:pt x="5224879" y="5722227"/>
                </a:cubicBezTo>
                <a:cubicBezTo>
                  <a:pt x="4921896" y="5760726"/>
                  <a:pt x="4729422" y="5692801"/>
                  <a:pt x="4371047" y="5722227"/>
                </a:cubicBezTo>
                <a:cubicBezTo>
                  <a:pt x="4012672" y="5751653"/>
                  <a:pt x="4105017" y="5723347"/>
                  <a:pt x="4009810" y="5722227"/>
                </a:cubicBezTo>
                <a:cubicBezTo>
                  <a:pt x="3914603" y="5721107"/>
                  <a:pt x="3645009" y="5723324"/>
                  <a:pt x="3550054" y="5722227"/>
                </a:cubicBezTo>
                <a:cubicBezTo>
                  <a:pt x="3455099" y="5721130"/>
                  <a:pt x="3124597" y="5727159"/>
                  <a:pt x="2893261" y="5722227"/>
                </a:cubicBezTo>
                <a:cubicBezTo>
                  <a:pt x="2661925" y="5717295"/>
                  <a:pt x="2343077" y="5701539"/>
                  <a:pt x="2137948" y="5722227"/>
                </a:cubicBezTo>
                <a:cubicBezTo>
                  <a:pt x="1932819" y="5742915"/>
                  <a:pt x="1693233" y="5733214"/>
                  <a:pt x="1579673" y="5722227"/>
                </a:cubicBezTo>
                <a:cubicBezTo>
                  <a:pt x="1466114" y="5711240"/>
                  <a:pt x="1044435" y="5724184"/>
                  <a:pt x="594482" y="5722227"/>
                </a:cubicBezTo>
                <a:cubicBezTo>
                  <a:pt x="328734" y="5686479"/>
                  <a:pt x="-66657" y="5424823"/>
                  <a:pt x="0" y="5127745"/>
                </a:cubicBezTo>
                <a:cubicBezTo>
                  <a:pt x="-35087" y="4972394"/>
                  <a:pt x="-19370" y="4652638"/>
                  <a:pt x="0" y="4389471"/>
                </a:cubicBezTo>
                <a:cubicBezTo>
                  <a:pt x="19370" y="4126304"/>
                  <a:pt x="-21113" y="3933106"/>
                  <a:pt x="0" y="3787194"/>
                </a:cubicBezTo>
                <a:cubicBezTo>
                  <a:pt x="21113" y="3641282"/>
                  <a:pt x="19216" y="3402544"/>
                  <a:pt x="0" y="3139585"/>
                </a:cubicBezTo>
                <a:cubicBezTo>
                  <a:pt x="-19216" y="2876626"/>
                  <a:pt x="-14413" y="2787638"/>
                  <a:pt x="0" y="2582642"/>
                </a:cubicBezTo>
                <a:cubicBezTo>
                  <a:pt x="14413" y="2377646"/>
                  <a:pt x="33464" y="2134599"/>
                  <a:pt x="0" y="1844367"/>
                </a:cubicBezTo>
                <a:cubicBezTo>
                  <a:pt x="-33464" y="1554136"/>
                  <a:pt x="25477" y="1493251"/>
                  <a:pt x="0" y="1332756"/>
                </a:cubicBezTo>
                <a:cubicBezTo>
                  <a:pt x="-25477" y="1172261"/>
                  <a:pt x="17540" y="876667"/>
                  <a:pt x="0" y="594482"/>
                </a:cubicBezTo>
                <a:close/>
              </a:path>
              <a:path w="11040872" h="5722227" stroke="0" extrusionOk="0">
                <a:moveTo>
                  <a:pt x="0" y="594482"/>
                </a:moveTo>
                <a:cubicBezTo>
                  <a:pt x="-37935" y="242760"/>
                  <a:pt x="194077" y="27054"/>
                  <a:pt x="594482" y="0"/>
                </a:cubicBezTo>
                <a:cubicBezTo>
                  <a:pt x="773932" y="-24550"/>
                  <a:pt x="1057890" y="25913"/>
                  <a:pt x="1448314" y="0"/>
                </a:cubicBezTo>
                <a:cubicBezTo>
                  <a:pt x="1838738" y="-25913"/>
                  <a:pt x="1797328" y="9502"/>
                  <a:pt x="2006589" y="0"/>
                </a:cubicBezTo>
                <a:cubicBezTo>
                  <a:pt x="2215851" y="-9502"/>
                  <a:pt x="2305839" y="-2636"/>
                  <a:pt x="2466345" y="0"/>
                </a:cubicBezTo>
                <a:cubicBezTo>
                  <a:pt x="2626851" y="2636"/>
                  <a:pt x="3037147" y="20740"/>
                  <a:pt x="3221657" y="0"/>
                </a:cubicBezTo>
                <a:cubicBezTo>
                  <a:pt x="3406167" y="-20740"/>
                  <a:pt x="3611889" y="-6653"/>
                  <a:pt x="3779932" y="0"/>
                </a:cubicBezTo>
                <a:cubicBezTo>
                  <a:pt x="3947975" y="6653"/>
                  <a:pt x="4422439" y="33567"/>
                  <a:pt x="4633764" y="0"/>
                </a:cubicBezTo>
                <a:cubicBezTo>
                  <a:pt x="4845089" y="-33567"/>
                  <a:pt x="4901367" y="-8717"/>
                  <a:pt x="5093520" y="0"/>
                </a:cubicBezTo>
                <a:cubicBezTo>
                  <a:pt x="5285673" y="8717"/>
                  <a:pt x="5570621" y="653"/>
                  <a:pt x="5947352" y="0"/>
                </a:cubicBezTo>
                <a:cubicBezTo>
                  <a:pt x="6324083" y="-653"/>
                  <a:pt x="6209930" y="13850"/>
                  <a:pt x="6308589" y="0"/>
                </a:cubicBezTo>
                <a:cubicBezTo>
                  <a:pt x="6407248" y="-13850"/>
                  <a:pt x="6752695" y="30990"/>
                  <a:pt x="6965383" y="0"/>
                </a:cubicBezTo>
                <a:cubicBezTo>
                  <a:pt x="7178071" y="-30990"/>
                  <a:pt x="7443480" y="-17327"/>
                  <a:pt x="7622176" y="0"/>
                </a:cubicBezTo>
                <a:cubicBezTo>
                  <a:pt x="7800872" y="17327"/>
                  <a:pt x="7990906" y="27729"/>
                  <a:pt x="8180451" y="0"/>
                </a:cubicBezTo>
                <a:cubicBezTo>
                  <a:pt x="8369996" y="-27729"/>
                  <a:pt x="8845868" y="-13192"/>
                  <a:pt x="9034283" y="0"/>
                </a:cubicBezTo>
                <a:cubicBezTo>
                  <a:pt x="9222698" y="13192"/>
                  <a:pt x="9517603" y="-10499"/>
                  <a:pt x="9888115" y="0"/>
                </a:cubicBezTo>
                <a:cubicBezTo>
                  <a:pt x="10258627" y="10499"/>
                  <a:pt x="10316781" y="14930"/>
                  <a:pt x="10446390" y="0"/>
                </a:cubicBezTo>
                <a:cubicBezTo>
                  <a:pt x="10718440" y="-53019"/>
                  <a:pt x="11013962" y="225931"/>
                  <a:pt x="11040872" y="594482"/>
                </a:cubicBezTo>
                <a:cubicBezTo>
                  <a:pt x="11043451" y="904574"/>
                  <a:pt x="11020776" y="1089158"/>
                  <a:pt x="11040872" y="1287424"/>
                </a:cubicBezTo>
                <a:cubicBezTo>
                  <a:pt x="11060968" y="1485690"/>
                  <a:pt x="11051926" y="1673788"/>
                  <a:pt x="11040872" y="1799035"/>
                </a:cubicBezTo>
                <a:cubicBezTo>
                  <a:pt x="11029818" y="1924282"/>
                  <a:pt x="11054623" y="2135970"/>
                  <a:pt x="11040872" y="2355978"/>
                </a:cubicBezTo>
                <a:cubicBezTo>
                  <a:pt x="11027121" y="2575986"/>
                  <a:pt x="11013030" y="2749477"/>
                  <a:pt x="11040872" y="3094253"/>
                </a:cubicBezTo>
                <a:cubicBezTo>
                  <a:pt x="11068714" y="3439030"/>
                  <a:pt x="11029506" y="3525085"/>
                  <a:pt x="11040872" y="3741862"/>
                </a:cubicBezTo>
                <a:cubicBezTo>
                  <a:pt x="11052238" y="3958639"/>
                  <a:pt x="11021397" y="4116679"/>
                  <a:pt x="11040872" y="4298805"/>
                </a:cubicBezTo>
                <a:cubicBezTo>
                  <a:pt x="11060347" y="4480931"/>
                  <a:pt x="11022539" y="4900124"/>
                  <a:pt x="11040872" y="5127745"/>
                </a:cubicBezTo>
                <a:cubicBezTo>
                  <a:pt x="10974688" y="5452322"/>
                  <a:pt x="10793932" y="5738773"/>
                  <a:pt x="10446390" y="5722227"/>
                </a:cubicBezTo>
                <a:cubicBezTo>
                  <a:pt x="10272062" y="5749271"/>
                  <a:pt x="10063650" y="5719054"/>
                  <a:pt x="9789596" y="5722227"/>
                </a:cubicBezTo>
                <a:cubicBezTo>
                  <a:pt x="9515542" y="5725400"/>
                  <a:pt x="9521222" y="5705365"/>
                  <a:pt x="9329840" y="5722227"/>
                </a:cubicBezTo>
                <a:cubicBezTo>
                  <a:pt x="9138458" y="5739089"/>
                  <a:pt x="8905417" y="5705714"/>
                  <a:pt x="8574527" y="5722227"/>
                </a:cubicBezTo>
                <a:cubicBezTo>
                  <a:pt x="8243637" y="5738740"/>
                  <a:pt x="8277624" y="5741955"/>
                  <a:pt x="8114772" y="5722227"/>
                </a:cubicBezTo>
                <a:cubicBezTo>
                  <a:pt x="7951921" y="5702499"/>
                  <a:pt x="7640420" y="5738357"/>
                  <a:pt x="7359459" y="5722227"/>
                </a:cubicBezTo>
                <a:cubicBezTo>
                  <a:pt x="7078498" y="5706097"/>
                  <a:pt x="7122500" y="5736206"/>
                  <a:pt x="6998222" y="5722227"/>
                </a:cubicBezTo>
                <a:cubicBezTo>
                  <a:pt x="6873944" y="5708248"/>
                  <a:pt x="6584762" y="5737766"/>
                  <a:pt x="6242909" y="5722227"/>
                </a:cubicBezTo>
                <a:cubicBezTo>
                  <a:pt x="5901056" y="5706688"/>
                  <a:pt x="5911118" y="5710812"/>
                  <a:pt x="5783154" y="5722227"/>
                </a:cubicBezTo>
                <a:cubicBezTo>
                  <a:pt x="5655191" y="5733642"/>
                  <a:pt x="5585023" y="5732166"/>
                  <a:pt x="5421917" y="5722227"/>
                </a:cubicBezTo>
                <a:cubicBezTo>
                  <a:pt x="5258811" y="5712288"/>
                  <a:pt x="5178725" y="5705468"/>
                  <a:pt x="4962161" y="5722227"/>
                </a:cubicBezTo>
                <a:cubicBezTo>
                  <a:pt x="4745597" y="5738986"/>
                  <a:pt x="4430318" y="5744224"/>
                  <a:pt x="4206848" y="5722227"/>
                </a:cubicBezTo>
                <a:cubicBezTo>
                  <a:pt x="3983378" y="5700230"/>
                  <a:pt x="3911697" y="5735058"/>
                  <a:pt x="3747093" y="5722227"/>
                </a:cubicBezTo>
                <a:cubicBezTo>
                  <a:pt x="3582489" y="5709396"/>
                  <a:pt x="3545682" y="5704593"/>
                  <a:pt x="3385856" y="5722227"/>
                </a:cubicBezTo>
                <a:cubicBezTo>
                  <a:pt x="3226030" y="5739861"/>
                  <a:pt x="3029507" y="5730116"/>
                  <a:pt x="2926100" y="5722227"/>
                </a:cubicBezTo>
                <a:cubicBezTo>
                  <a:pt x="2822693" y="5714338"/>
                  <a:pt x="2554822" y="5699610"/>
                  <a:pt x="2367825" y="5722227"/>
                </a:cubicBezTo>
                <a:cubicBezTo>
                  <a:pt x="2180829" y="5744844"/>
                  <a:pt x="2002855" y="5738254"/>
                  <a:pt x="1711032" y="5722227"/>
                </a:cubicBezTo>
                <a:cubicBezTo>
                  <a:pt x="1419209" y="5706200"/>
                  <a:pt x="1407274" y="5738383"/>
                  <a:pt x="1251276" y="5722227"/>
                </a:cubicBezTo>
                <a:cubicBezTo>
                  <a:pt x="1095278" y="5706071"/>
                  <a:pt x="872658" y="5717760"/>
                  <a:pt x="594482" y="5722227"/>
                </a:cubicBezTo>
                <a:cubicBezTo>
                  <a:pt x="253293" y="5699246"/>
                  <a:pt x="-22323" y="5466443"/>
                  <a:pt x="0" y="5127745"/>
                </a:cubicBezTo>
                <a:cubicBezTo>
                  <a:pt x="-23138" y="4892853"/>
                  <a:pt x="-21399" y="4758867"/>
                  <a:pt x="0" y="4616134"/>
                </a:cubicBezTo>
                <a:cubicBezTo>
                  <a:pt x="21399" y="4473401"/>
                  <a:pt x="-2392" y="4140718"/>
                  <a:pt x="0" y="4013858"/>
                </a:cubicBezTo>
                <a:cubicBezTo>
                  <a:pt x="2392" y="3886998"/>
                  <a:pt x="-9073" y="3524231"/>
                  <a:pt x="0" y="3320916"/>
                </a:cubicBezTo>
                <a:cubicBezTo>
                  <a:pt x="9073" y="3117601"/>
                  <a:pt x="-20614" y="2922972"/>
                  <a:pt x="0" y="2763972"/>
                </a:cubicBezTo>
                <a:cubicBezTo>
                  <a:pt x="20614" y="2604972"/>
                  <a:pt x="5751" y="2418545"/>
                  <a:pt x="0" y="2116363"/>
                </a:cubicBezTo>
                <a:cubicBezTo>
                  <a:pt x="-5751" y="1814181"/>
                  <a:pt x="-23336" y="1771268"/>
                  <a:pt x="0" y="1604752"/>
                </a:cubicBezTo>
                <a:cubicBezTo>
                  <a:pt x="23336" y="1438236"/>
                  <a:pt x="-35446" y="1063211"/>
                  <a:pt x="0" y="594482"/>
                </a:cubicBezTo>
                <a:close/>
              </a:path>
            </a:pathLst>
          </a:custGeom>
          <a:solidFill>
            <a:srgbClr val="88A4C4"/>
          </a:solidFill>
          <a:ln w="25400">
            <a:solidFill>
              <a:srgbClr val="88A4C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038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58F8E1-9A16-4334-AF3A-BF184C51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67" y="887973"/>
            <a:ext cx="9889067" cy="1325563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Prepared Then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D7E5B0F-5185-440A-8222-321C1D118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092" y="2325880"/>
            <a:ext cx="9957816" cy="18288"/>
          </a:xfrm>
          <a:custGeom>
            <a:avLst/>
            <a:gdLst>
              <a:gd name="connsiteX0" fmla="*/ 0 w 9957816"/>
              <a:gd name="connsiteY0" fmla="*/ 0 h 18288"/>
              <a:gd name="connsiteX1" fmla="*/ 863011 w 9957816"/>
              <a:gd name="connsiteY1" fmla="*/ 0 h 18288"/>
              <a:gd name="connsiteX2" fmla="*/ 1327709 w 9957816"/>
              <a:gd name="connsiteY2" fmla="*/ 0 h 18288"/>
              <a:gd name="connsiteX3" fmla="*/ 2091141 w 9957816"/>
              <a:gd name="connsiteY3" fmla="*/ 0 h 18288"/>
              <a:gd name="connsiteX4" fmla="*/ 2555839 w 9957816"/>
              <a:gd name="connsiteY4" fmla="*/ 0 h 18288"/>
              <a:gd name="connsiteX5" fmla="*/ 3219694 w 9957816"/>
              <a:gd name="connsiteY5" fmla="*/ 0 h 18288"/>
              <a:gd name="connsiteX6" fmla="*/ 3983126 w 9957816"/>
              <a:gd name="connsiteY6" fmla="*/ 0 h 18288"/>
              <a:gd name="connsiteX7" fmla="*/ 4348246 w 9957816"/>
              <a:gd name="connsiteY7" fmla="*/ 0 h 18288"/>
              <a:gd name="connsiteX8" fmla="*/ 4713366 w 9957816"/>
              <a:gd name="connsiteY8" fmla="*/ 0 h 18288"/>
              <a:gd name="connsiteX9" fmla="*/ 5576377 w 9957816"/>
              <a:gd name="connsiteY9" fmla="*/ 0 h 18288"/>
              <a:gd name="connsiteX10" fmla="*/ 6240231 w 9957816"/>
              <a:gd name="connsiteY10" fmla="*/ 0 h 18288"/>
              <a:gd name="connsiteX11" fmla="*/ 6605351 w 9957816"/>
              <a:gd name="connsiteY11" fmla="*/ 0 h 18288"/>
              <a:gd name="connsiteX12" fmla="*/ 7269206 w 9957816"/>
              <a:gd name="connsiteY12" fmla="*/ 0 h 18288"/>
              <a:gd name="connsiteX13" fmla="*/ 8132216 w 9957816"/>
              <a:gd name="connsiteY13" fmla="*/ 0 h 18288"/>
              <a:gd name="connsiteX14" fmla="*/ 8696493 w 9957816"/>
              <a:gd name="connsiteY14" fmla="*/ 0 h 18288"/>
              <a:gd name="connsiteX15" fmla="*/ 9260769 w 9957816"/>
              <a:gd name="connsiteY15" fmla="*/ 0 h 18288"/>
              <a:gd name="connsiteX16" fmla="*/ 9957816 w 9957816"/>
              <a:gd name="connsiteY16" fmla="*/ 0 h 18288"/>
              <a:gd name="connsiteX17" fmla="*/ 9957816 w 9957816"/>
              <a:gd name="connsiteY17" fmla="*/ 18288 h 18288"/>
              <a:gd name="connsiteX18" fmla="*/ 9293962 w 9957816"/>
              <a:gd name="connsiteY18" fmla="*/ 18288 h 18288"/>
              <a:gd name="connsiteX19" fmla="*/ 8530529 w 9957816"/>
              <a:gd name="connsiteY19" fmla="*/ 18288 h 18288"/>
              <a:gd name="connsiteX20" fmla="*/ 7767096 w 9957816"/>
              <a:gd name="connsiteY20" fmla="*/ 18288 h 18288"/>
              <a:gd name="connsiteX21" fmla="*/ 7302398 w 9957816"/>
              <a:gd name="connsiteY21" fmla="*/ 18288 h 18288"/>
              <a:gd name="connsiteX22" fmla="*/ 6439388 w 9957816"/>
              <a:gd name="connsiteY22" fmla="*/ 18288 h 18288"/>
              <a:gd name="connsiteX23" fmla="*/ 5775533 w 9957816"/>
              <a:gd name="connsiteY23" fmla="*/ 18288 h 18288"/>
              <a:gd name="connsiteX24" fmla="*/ 5410413 w 9957816"/>
              <a:gd name="connsiteY24" fmla="*/ 18288 h 18288"/>
              <a:gd name="connsiteX25" fmla="*/ 4746559 w 9957816"/>
              <a:gd name="connsiteY25" fmla="*/ 18288 h 18288"/>
              <a:gd name="connsiteX26" fmla="*/ 4182283 w 9957816"/>
              <a:gd name="connsiteY26" fmla="*/ 18288 h 18288"/>
              <a:gd name="connsiteX27" fmla="*/ 3618006 w 9957816"/>
              <a:gd name="connsiteY27" fmla="*/ 18288 h 18288"/>
              <a:gd name="connsiteX28" fmla="*/ 3053730 w 9957816"/>
              <a:gd name="connsiteY28" fmla="*/ 18288 h 18288"/>
              <a:gd name="connsiteX29" fmla="*/ 2489454 w 9957816"/>
              <a:gd name="connsiteY29" fmla="*/ 18288 h 18288"/>
              <a:gd name="connsiteX30" fmla="*/ 1726021 w 9957816"/>
              <a:gd name="connsiteY30" fmla="*/ 18288 h 18288"/>
              <a:gd name="connsiteX31" fmla="*/ 1062167 w 9957816"/>
              <a:gd name="connsiteY31" fmla="*/ 18288 h 18288"/>
              <a:gd name="connsiteX32" fmla="*/ 697047 w 9957816"/>
              <a:gd name="connsiteY32" fmla="*/ 18288 h 18288"/>
              <a:gd name="connsiteX33" fmla="*/ 0 w 9957816"/>
              <a:gd name="connsiteY33" fmla="*/ 18288 h 18288"/>
              <a:gd name="connsiteX34" fmla="*/ 0 w 9957816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957816" h="18288" fill="none" extrusionOk="0">
                <a:moveTo>
                  <a:pt x="0" y="0"/>
                </a:moveTo>
                <a:cubicBezTo>
                  <a:pt x="258912" y="4528"/>
                  <a:pt x="602792" y="35413"/>
                  <a:pt x="863011" y="0"/>
                </a:cubicBezTo>
                <a:cubicBezTo>
                  <a:pt x="1123230" y="-35413"/>
                  <a:pt x="1110743" y="8950"/>
                  <a:pt x="1327709" y="0"/>
                </a:cubicBezTo>
                <a:cubicBezTo>
                  <a:pt x="1544675" y="-8950"/>
                  <a:pt x="1720121" y="-30004"/>
                  <a:pt x="2091141" y="0"/>
                </a:cubicBezTo>
                <a:cubicBezTo>
                  <a:pt x="2462161" y="30004"/>
                  <a:pt x="2325710" y="-22120"/>
                  <a:pt x="2555839" y="0"/>
                </a:cubicBezTo>
                <a:cubicBezTo>
                  <a:pt x="2785968" y="22120"/>
                  <a:pt x="2943172" y="14890"/>
                  <a:pt x="3219694" y="0"/>
                </a:cubicBezTo>
                <a:cubicBezTo>
                  <a:pt x="3496216" y="-14890"/>
                  <a:pt x="3789247" y="-1477"/>
                  <a:pt x="3983126" y="0"/>
                </a:cubicBezTo>
                <a:cubicBezTo>
                  <a:pt x="4177005" y="1477"/>
                  <a:pt x="4180112" y="16397"/>
                  <a:pt x="4348246" y="0"/>
                </a:cubicBezTo>
                <a:cubicBezTo>
                  <a:pt x="4516380" y="-16397"/>
                  <a:pt x="4601818" y="4117"/>
                  <a:pt x="4713366" y="0"/>
                </a:cubicBezTo>
                <a:cubicBezTo>
                  <a:pt x="4824914" y="-4117"/>
                  <a:pt x="5400642" y="663"/>
                  <a:pt x="5576377" y="0"/>
                </a:cubicBezTo>
                <a:cubicBezTo>
                  <a:pt x="5752112" y="-663"/>
                  <a:pt x="6036350" y="11452"/>
                  <a:pt x="6240231" y="0"/>
                </a:cubicBezTo>
                <a:cubicBezTo>
                  <a:pt x="6444112" y="-11452"/>
                  <a:pt x="6508667" y="-15154"/>
                  <a:pt x="6605351" y="0"/>
                </a:cubicBezTo>
                <a:cubicBezTo>
                  <a:pt x="6702035" y="15154"/>
                  <a:pt x="7096186" y="19291"/>
                  <a:pt x="7269206" y="0"/>
                </a:cubicBezTo>
                <a:cubicBezTo>
                  <a:pt x="7442227" y="-19291"/>
                  <a:pt x="7802902" y="39720"/>
                  <a:pt x="8132216" y="0"/>
                </a:cubicBezTo>
                <a:cubicBezTo>
                  <a:pt x="8461530" y="-39720"/>
                  <a:pt x="8551221" y="24341"/>
                  <a:pt x="8696493" y="0"/>
                </a:cubicBezTo>
                <a:cubicBezTo>
                  <a:pt x="8841765" y="-24341"/>
                  <a:pt x="9091257" y="15574"/>
                  <a:pt x="9260769" y="0"/>
                </a:cubicBezTo>
                <a:cubicBezTo>
                  <a:pt x="9430281" y="-15574"/>
                  <a:pt x="9809458" y="-15806"/>
                  <a:pt x="9957816" y="0"/>
                </a:cubicBezTo>
                <a:cubicBezTo>
                  <a:pt x="9958154" y="7640"/>
                  <a:pt x="9957366" y="11289"/>
                  <a:pt x="9957816" y="18288"/>
                </a:cubicBezTo>
                <a:cubicBezTo>
                  <a:pt x="9789958" y="23645"/>
                  <a:pt x="9437684" y="-10787"/>
                  <a:pt x="9293962" y="18288"/>
                </a:cubicBezTo>
                <a:cubicBezTo>
                  <a:pt x="9150240" y="47363"/>
                  <a:pt x="8858466" y="6899"/>
                  <a:pt x="8530529" y="18288"/>
                </a:cubicBezTo>
                <a:cubicBezTo>
                  <a:pt x="8202592" y="29677"/>
                  <a:pt x="8042036" y="-12845"/>
                  <a:pt x="7767096" y="18288"/>
                </a:cubicBezTo>
                <a:cubicBezTo>
                  <a:pt x="7492156" y="49421"/>
                  <a:pt x="7464764" y="38557"/>
                  <a:pt x="7302398" y="18288"/>
                </a:cubicBezTo>
                <a:cubicBezTo>
                  <a:pt x="7140032" y="-1981"/>
                  <a:pt x="6674139" y="-20177"/>
                  <a:pt x="6439388" y="18288"/>
                </a:cubicBezTo>
                <a:cubicBezTo>
                  <a:pt x="6204637" y="56753"/>
                  <a:pt x="6044763" y="2398"/>
                  <a:pt x="5775533" y="18288"/>
                </a:cubicBezTo>
                <a:cubicBezTo>
                  <a:pt x="5506303" y="34178"/>
                  <a:pt x="5528640" y="8636"/>
                  <a:pt x="5410413" y="18288"/>
                </a:cubicBezTo>
                <a:cubicBezTo>
                  <a:pt x="5292186" y="27940"/>
                  <a:pt x="4880771" y="-3659"/>
                  <a:pt x="4746559" y="18288"/>
                </a:cubicBezTo>
                <a:cubicBezTo>
                  <a:pt x="4612347" y="40235"/>
                  <a:pt x="4346390" y="46329"/>
                  <a:pt x="4182283" y="18288"/>
                </a:cubicBezTo>
                <a:cubicBezTo>
                  <a:pt x="4018176" y="-9753"/>
                  <a:pt x="3743247" y="40654"/>
                  <a:pt x="3618006" y="18288"/>
                </a:cubicBezTo>
                <a:cubicBezTo>
                  <a:pt x="3492765" y="-4078"/>
                  <a:pt x="3201495" y="15624"/>
                  <a:pt x="3053730" y="18288"/>
                </a:cubicBezTo>
                <a:cubicBezTo>
                  <a:pt x="2905965" y="20952"/>
                  <a:pt x="2770855" y="10382"/>
                  <a:pt x="2489454" y="18288"/>
                </a:cubicBezTo>
                <a:cubicBezTo>
                  <a:pt x="2208053" y="26194"/>
                  <a:pt x="1999579" y="12705"/>
                  <a:pt x="1726021" y="18288"/>
                </a:cubicBezTo>
                <a:cubicBezTo>
                  <a:pt x="1452463" y="23871"/>
                  <a:pt x="1261725" y="2423"/>
                  <a:pt x="1062167" y="18288"/>
                </a:cubicBezTo>
                <a:cubicBezTo>
                  <a:pt x="862609" y="34153"/>
                  <a:pt x="828837" y="34680"/>
                  <a:pt x="697047" y="18288"/>
                </a:cubicBezTo>
                <a:cubicBezTo>
                  <a:pt x="565257" y="1896"/>
                  <a:pt x="290333" y="-12656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9957816" h="18288" stroke="0" extrusionOk="0">
                <a:moveTo>
                  <a:pt x="0" y="0"/>
                </a:moveTo>
                <a:cubicBezTo>
                  <a:pt x="239894" y="-13568"/>
                  <a:pt x="444306" y="20490"/>
                  <a:pt x="564276" y="0"/>
                </a:cubicBezTo>
                <a:cubicBezTo>
                  <a:pt x="684246" y="-20490"/>
                  <a:pt x="829702" y="-16311"/>
                  <a:pt x="929396" y="0"/>
                </a:cubicBezTo>
                <a:cubicBezTo>
                  <a:pt x="1029090" y="16311"/>
                  <a:pt x="1434080" y="4599"/>
                  <a:pt x="1792407" y="0"/>
                </a:cubicBezTo>
                <a:cubicBezTo>
                  <a:pt x="2150734" y="-4599"/>
                  <a:pt x="2230922" y="-3217"/>
                  <a:pt x="2356683" y="0"/>
                </a:cubicBezTo>
                <a:cubicBezTo>
                  <a:pt x="2482444" y="3217"/>
                  <a:pt x="2727176" y="10118"/>
                  <a:pt x="2920959" y="0"/>
                </a:cubicBezTo>
                <a:cubicBezTo>
                  <a:pt x="3114742" y="-10118"/>
                  <a:pt x="3583268" y="6126"/>
                  <a:pt x="3783970" y="0"/>
                </a:cubicBezTo>
                <a:cubicBezTo>
                  <a:pt x="3984672" y="-6126"/>
                  <a:pt x="4119530" y="12121"/>
                  <a:pt x="4248668" y="0"/>
                </a:cubicBezTo>
                <a:cubicBezTo>
                  <a:pt x="4377806" y="-12121"/>
                  <a:pt x="4830370" y="39306"/>
                  <a:pt x="5111679" y="0"/>
                </a:cubicBezTo>
                <a:cubicBezTo>
                  <a:pt x="5392988" y="-39306"/>
                  <a:pt x="5595981" y="-37432"/>
                  <a:pt x="5974690" y="0"/>
                </a:cubicBezTo>
                <a:cubicBezTo>
                  <a:pt x="6353399" y="37432"/>
                  <a:pt x="6382398" y="-32218"/>
                  <a:pt x="6638544" y="0"/>
                </a:cubicBezTo>
                <a:cubicBezTo>
                  <a:pt x="6894690" y="32218"/>
                  <a:pt x="7107197" y="-8479"/>
                  <a:pt x="7501555" y="0"/>
                </a:cubicBezTo>
                <a:cubicBezTo>
                  <a:pt x="7895913" y="8479"/>
                  <a:pt x="7913370" y="-2556"/>
                  <a:pt x="8065831" y="0"/>
                </a:cubicBezTo>
                <a:cubicBezTo>
                  <a:pt x="8218292" y="2556"/>
                  <a:pt x="8391465" y="4509"/>
                  <a:pt x="8630107" y="0"/>
                </a:cubicBezTo>
                <a:cubicBezTo>
                  <a:pt x="8868749" y="-4509"/>
                  <a:pt x="9078381" y="-9348"/>
                  <a:pt x="9393540" y="0"/>
                </a:cubicBezTo>
                <a:cubicBezTo>
                  <a:pt x="9708699" y="9348"/>
                  <a:pt x="9789190" y="-16759"/>
                  <a:pt x="9957816" y="0"/>
                </a:cubicBezTo>
                <a:cubicBezTo>
                  <a:pt x="9957941" y="4395"/>
                  <a:pt x="9957741" y="9776"/>
                  <a:pt x="9957816" y="18288"/>
                </a:cubicBezTo>
                <a:cubicBezTo>
                  <a:pt x="9649812" y="40651"/>
                  <a:pt x="9486007" y="41594"/>
                  <a:pt x="9194383" y="18288"/>
                </a:cubicBezTo>
                <a:cubicBezTo>
                  <a:pt x="8902759" y="-5018"/>
                  <a:pt x="8744094" y="43814"/>
                  <a:pt x="8530529" y="18288"/>
                </a:cubicBezTo>
                <a:cubicBezTo>
                  <a:pt x="8316964" y="-7238"/>
                  <a:pt x="8282371" y="24093"/>
                  <a:pt x="8165409" y="18288"/>
                </a:cubicBezTo>
                <a:cubicBezTo>
                  <a:pt x="8048447" y="12483"/>
                  <a:pt x="7851788" y="12040"/>
                  <a:pt x="7700711" y="18288"/>
                </a:cubicBezTo>
                <a:cubicBezTo>
                  <a:pt x="7549634" y="24536"/>
                  <a:pt x="7127225" y="27915"/>
                  <a:pt x="6837700" y="18288"/>
                </a:cubicBezTo>
                <a:cubicBezTo>
                  <a:pt x="6548175" y="8661"/>
                  <a:pt x="6330711" y="50037"/>
                  <a:pt x="6173846" y="18288"/>
                </a:cubicBezTo>
                <a:cubicBezTo>
                  <a:pt x="6016981" y="-13461"/>
                  <a:pt x="5930031" y="15985"/>
                  <a:pt x="5709148" y="18288"/>
                </a:cubicBezTo>
                <a:cubicBezTo>
                  <a:pt x="5488265" y="20591"/>
                  <a:pt x="5372997" y="43097"/>
                  <a:pt x="5045293" y="18288"/>
                </a:cubicBezTo>
                <a:cubicBezTo>
                  <a:pt x="4717590" y="-6521"/>
                  <a:pt x="4829875" y="6803"/>
                  <a:pt x="4680174" y="18288"/>
                </a:cubicBezTo>
                <a:cubicBezTo>
                  <a:pt x="4530473" y="29773"/>
                  <a:pt x="4441300" y="27030"/>
                  <a:pt x="4315054" y="18288"/>
                </a:cubicBezTo>
                <a:cubicBezTo>
                  <a:pt x="4188808" y="9546"/>
                  <a:pt x="3846162" y="4446"/>
                  <a:pt x="3651199" y="18288"/>
                </a:cubicBezTo>
                <a:cubicBezTo>
                  <a:pt x="3456236" y="32130"/>
                  <a:pt x="3412656" y="-1324"/>
                  <a:pt x="3186501" y="18288"/>
                </a:cubicBezTo>
                <a:cubicBezTo>
                  <a:pt x="2960346" y="37900"/>
                  <a:pt x="2783091" y="19872"/>
                  <a:pt x="2423069" y="18288"/>
                </a:cubicBezTo>
                <a:cubicBezTo>
                  <a:pt x="2063047" y="16704"/>
                  <a:pt x="2066062" y="18692"/>
                  <a:pt x="1958370" y="18288"/>
                </a:cubicBezTo>
                <a:cubicBezTo>
                  <a:pt x="1850678" y="17884"/>
                  <a:pt x="1403255" y="47471"/>
                  <a:pt x="1194938" y="18288"/>
                </a:cubicBezTo>
                <a:cubicBezTo>
                  <a:pt x="986621" y="-10895"/>
                  <a:pt x="986435" y="4670"/>
                  <a:pt x="829818" y="18288"/>
                </a:cubicBezTo>
                <a:cubicBezTo>
                  <a:pt x="673201" y="31906"/>
                  <a:pt x="178831" y="-2639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26A64-04DE-45C7-A52A-403EA7E9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67" y="2607733"/>
            <a:ext cx="9889067" cy="32850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 short goals</a:t>
            </a:r>
          </a:p>
          <a:p>
            <a:r>
              <a:rPr lang="en-US" dirty="0">
                <a:solidFill>
                  <a:schemeClr val="bg1"/>
                </a:solidFill>
              </a:rPr>
              <a:t>No motivation</a:t>
            </a:r>
          </a:p>
          <a:p>
            <a:r>
              <a:rPr lang="en-US" dirty="0">
                <a:solidFill>
                  <a:schemeClr val="bg1"/>
                </a:solidFill>
              </a:rPr>
              <a:t>Bad attendance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157B508-44B3-49DD-9CC2-870E0CDB25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" r="494" b="9622"/>
          <a:stretch/>
        </p:blipFill>
        <p:spPr>
          <a:xfrm>
            <a:off x="5455294" y="2668207"/>
            <a:ext cx="3876085" cy="253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4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88A4C4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E4F4B-09D8-464B-82F8-99B37911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>
                <a:solidFill>
                  <a:schemeClr val="bg1"/>
                </a:solidFill>
              </a:rPr>
              <a:t>Prepared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2967F-94A0-4394-A82D-50C575429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Short term goals ( </a:t>
            </a:r>
            <a:r>
              <a:rPr lang="en-US" dirty="0" err="1"/>
              <a:t>i.e</a:t>
            </a:r>
            <a:r>
              <a:rPr lang="en-US" dirty="0"/>
              <a:t> getting to class on time, getting better sleep </a:t>
            </a:r>
            <a:r>
              <a:rPr lang="en-US" dirty="0" err="1"/>
              <a:t>ect.</a:t>
            </a:r>
            <a:r>
              <a:rPr lang="en-US" dirty="0"/>
              <a:t>)</a:t>
            </a:r>
          </a:p>
          <a:p>
            <a:r>
              <a:rPr lang="en-US" dirty="0"/>
              <a:t>Long term goals ( </a:t>
            </a:r>
            <a:r>
              <a:rPr lang="en-US" dirty="0" err="1"/>
              <a:t>i.e</a:t>
            </a:r>
            <a:r>
              <a:rPr lang="en-US" dirty="0"/>
              <a:t> graduating, finding a career)</a:t>
            </a:r>
          </a:p>
          <a:p>
            <a:r>
              <a:rPr lang="en-US" dirty="0"/>
              <a:t>Better motivation</a:t>
            </a:r>
          </a:p>
          <a:p>
            <a:r>
              <a:rPr lang="en-US" dirty="0"/>
              <a:t>Perfect attendance currently</a:t>
            </a:r>
          </a:p>
        </p:txBody>
      </p: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D526957-D2CA-4C8F-866B-DFFE4813C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908" y="3304813"/>
            <a:ext cx="2584892" cy="192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3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5DB714-51EF-4F6E-8F52-D583F3E0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/>
              <a:t>Organized For this quarter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88A4C4"/>
          </a:solidFill>
          <a:ln w="38100" cap="rnd">
            <a:solidFill>
              <a:srgbClr val="88A4C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9162F-A316-4A2B-A984-8F196A352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Not working/full time student</a:t>
            </a:r>
          </a:p>
          <a:p>
            <a:r>
              <a:rPr lang="en-US"/>
              <a:t>Better note taking skills</a:t>
            </a:r>
          </a:p>
          <a:p>
            <a:r>
              <a:rPr lang="en-US">
                <a:ea typeface="+mn-lt"/>
                <a:cs typeface="+mn-lt"/>
              </a:rPr>
              <a:t>Never tardy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Graphic 6" descr="School boy with solid fill">
            <a:extLst>
              <a:ext uri="{FF2B5EF4-FFF2-40B4-BE49-F238E27FC236}">
                <a16:creationId xmlns:a16="http://schemas.microsoft.com/office/drawing/2014/main" id="{44F16B8C-CDE6-4AB1-B057-575D75DC83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7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22898-125E-4724-A0DC-F4E57649F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7200"/>
              <a:t>Organizing for the next quarter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88A4C4"/>
          </a:solidFill>
          <a:ln w="38100" cap="rnd">
            <a:solidFill>
              <a:srgbClr val="88A4C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763F7-830C-4EC9-9D19-8EAA2CEDB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-457200"/>
            <a:r>
              <a:rPr lang="en-US" dirty="0"/>
              <a:t>Improving not taking skills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242F444-1F76-437D-9630-D0364C331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" r="-3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1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D7096-A66C-434B-8888-D34B3BBB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en-US" sz="7200"/>
              <a:t>Work This quarter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4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88A4C4"/>
          </a:solidFill>
          <a:ln w="38100" cap="rnd">
            <a:solidFill>
              <a:srgbClr val="88A4C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dining table, desk&#10;&#10;Description automatically generated">
            <a:extLst>
              <a:ext uri="{FF2B5EF4-FFF2-40B4-BE49-F238E27FC236}">
                <a16:creationId xmlns:a16="http://schemas.microsoft.com/office/drawing/2014/main" id="{0771B1B5-EC48-434B-AD07-FE12A80D0B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16" r="32960" b="-1"/>
          <a:stretch/>
        </p:blipFill>
        <p:spPr>
          <a:xfrm>
            <a:off x="572492" y="2002056"/>
            <a:ext cx="3943849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463C3-EA0F-4A4D-85FE-E4EB85E85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955" y="2071316"/>
            <a:ext cx="6713552" cy="4114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Do schoolwork at school </a:t>
            </a:r>
          </a:p>
          <a:p>
            <a:r>
              <a:rPr lang="en-US">
                <a:ea typeface="+mn-lt"/>
                <a:cs typeface="+mn-lt"/>
              </a:rPr>
              <a:t>Do schoolwork as soon as possible </a:t>
            </a:r>
          </a:p>
          <a:p>
            <a:r>
              <a:rPr lang="en-US">
                <a:ea typeface="+mn-lt"/>
                <a:cs typeface="+mn-lt"/>
              </a:rPr>
              <a:t>Invest an hour a day to study</a:t>
            </a:r>
          </a:p>
          <a:p>
            <a:r>
              <a:rPr lang="en-US">
                <a:ea typeface="+mn-lt"/>
                <a:cs typeface="+mn-lt"/>
              </a:rPr>
              <a:t>Initiative to practice</a:t>
            </a:r>
          </a:p>
        </p:txBody>
      </p:sp>
    </p:spTree>
    <p:extLst>
      <p:ext uri="{BB962C8B-B14F-4D97-AF65-F5344CB8AC3E}">
        <p14:creationId xmlns:p14="http://schemas.microsoft.com/office/powerpoint/2010/main" val="74975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B550D-7D70-49EF-A011-634D8B1E8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7200"/>
              <a:t>Work next quarter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88A4C4"/>
          </a:solidFill>
          <a:ln w="38100" cap="rnd">
            <a:solidFill>
              <a:srgbClr val="88A4C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D859E-70A6-47BD-BCF7-52B10F3C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Do unfinished schoolwork as soon as I get home</a:t>
            </a:r>
          </a:p>
          <a:p>
            <a:r>
              <a:rPr lang="en-US" dirty="0"/>
              <a:t>Invest an extra hour or two in studying</a:t>
            </a:r>
          </a:p>
          <a:p>
            <a:r>
              <a:rPr lang="en-US" dirty="0"/>
              <a:t>Continue having initiative to practice</a:t>
            </a:r>
          </a:p>
        </p:txBody>
      </p:sp>
      <p:pic>
        <p:nvPicPr>
          <p:cNvPr id="5" name="Picture 5" descr="A picture containing text, indoor, paper, desk&#10;&#10;Description automatically generated">
            <a:extLst>
              <a:ext uri="{FF2B5EF4-FFF2-40B4-BE49-F238E27FC236}">
                <a16:creationId xmlns:a16="http://schemas.microsoft.com/office/drawing/2014/main" id="{2C3754DE-CEBF-468C-B516-40E732C2D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84" r="2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7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72DE4C0-EE12-4CAC-98CF-A89349319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9CF03F-5E6E-4B23-89A5-81548BA4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88A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3EC68-DE97-48C4-924F-79A39A95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6700"/>
              <a:t>Evaluating myself before ITI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6A88A-1FE3-480C-B067-241990855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No confidence</a:t>
            </a:r>
          </a:p>
          <a:p>
            <a:pPr>
              <a:lnSpc>
                <a:spcPct val="100000"/>
              </a:lnSpc>
            </a:pPr>
            <a:r>
              <a:rPr lang="en-US"/>
              <a:t>No motivation</a:t>
            </a:r>
          </a:p>
          <a:p>
            <a:pPr>
              <a:lnSpc>
                <a:spcPct val="100000"/>
              </a:lnSpc>
            </a:pPr>
            <a:r>
              <a:rPr lang="en-US"/>
              <a:t>A lot of anxiety</a:t>
            </a:r>
          </a:p>
          <a:p>
            <a:pPr>
              <a:lnSpc>
                <a:spcPct val="100000"/>
              </a:lnSpc>
            </a:pPr>
            <a:r>
              <a:rPr lang="en-US"/>
              <a:t>A lot of stress</a:t>
            </a:r>
          </a:p>
          <a:p>
            <a:pPr>
              <a:lnSpc>
                <a:spcPct val="100000"/>
              </a:lnSpc>
            </a:pPr>
            <a:r>
              <a:rPr lang="en-US"/>
              <a:t>Didn’t see much importance in the material</a:t>
            </a:r>
          </a:p>
          <a:p>
            <a:pPr>
              <a:lnSpc>
                <a:spcPct val="100000"/>
              </a:lnSpc>
            </a:pPr>
            <a:r>
              <a:rPr lang="en-US"/>
              <a:t>Didn’t value my classes</a:t>
            </a:r>
          </a:p>
        </p:txBody>
      </p:sp>
      <p:pic>
        <p:nvPicPr>
          <p:cNvPr id="4" name="Picture 4" descr="A person covering his face with his hands&#10;&#10;Description automatically generated">
            <a:extLst>
              <a:ext uri="{FF2B5EF4-FFF2-40B4-BE49-F238E27FC236}">
                <a16:creationId xmlns:a16="http://schemas.microsoft.com/office/drawing/2014/main" id="{0E8F9320-68A0-4D79-AFDF-5AB5D34B32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75" r="24818" b="-1"/>
          <a:stretch/>
        </p:blipFill>
        <p:spPr>
          <a:xfrm>
            <a:off x="20" y="10"/>
            <a:ext cx="4053550" cy="6857989"/>
          </a:xfrm>
          <a:custGeom>
            <a:avLst/>
            <a:gdLst/>
            <a:ahLst/>
            <a:cxnLst/>
            <a:rect l="l" t="t" r="r" b="b"/>
            <a:pathLst>
              <a:path w="4053570" h="6857999">
                <a:moveTo>
                  <a:pt x="0" y="0"/>
                </a:moveTo>
                <a:lnTo>
                  <a:pt x="4022851" y="0"/>
                </a:lnTo>
                <a:lnTo>
                  <a:pt x="4023684" y="7069"/>
                </a:lnTo>
                <a:cubicBezTo>
                  <a:pt x="4038634" y="90834"/>
                  <a:pt x="4036100" y="175741"/>
                  <a:pt x="4040154" y="260014"/>
                </a:cubicBezTo>
                <a:cubicBezTo>
                  <a:pt x="4044969" y="363071"/>
                  <a:pt x="4038888" y="466508"/>
                  <a:pt x="4036607" y="569818"/>
                </a:cubicBezTo>
                <a:cubicBezTo>
                  <a:pt x="4034833" y="657771"/>
                  <a:pt x="4026091" y="745598"/>
                  <a:pt x="4028752" y="833678"/>
                </a:cubicBezTo>
                <a:cubicBezTo>
                  <a:pt x="4028942" y="836724"/>
                  <a:pt x="4028942" y="839770"/>
                  <a:pt x="4028752" y="842816"/>
                </a:cubicBezTo>
                <a:cubicBezTo>
                  <a:pt x="4020643" y="939653"/>
                  <a:pt x="4020643" y="1036998"/>
                  <a:pt x="4028752" y="1133836"/>
                </a:cubicBezTo>
                <a:cubicBezTo>
                  <a:pt x="4031324" y="1174144"/>
                  <a:pt x="4030602" y="1214593"/>
                  <a:pt x="4026598" y="1254787"/>
                </a:cubicBezTo>
                <a:cubicBezTo>
                  <a:pt x="4022797" y="1305935"/>
                  <a:pt x="4010634" y="1357844"/>
                  <a:pt x="4019376" y="1408610"/>
                </a:cubicBezTo>
                <a:cubicBezTo>
                  <a:pt x="4025065" y="1450430"/>
                  <a:pt x="4028194" y="1492566"/>
                  <a:pt x="4028752" y="1534766"/>
                </a:cubicBezTo>
                <a:cubicBezTo>
                  <a:pt x="4033186" y="1629192"/>
                  <a:pt x="4029005" y="1724125"/>
                  <a:pt x="4027358" y="1818805"/>
                </a:cubicBezTo>
                <a:cubicBezTo>
                  <a:pt x="4025584" y="1929096"/>
                  <a:pt x="4028372" y="2039387"/>
                  <a:pt x="4019503" y="2149804"/>
                </a:cubicBezTo>
                <a:cubicBezTo>
                  <a:pt x="4014625" y="2239001"/>
                  <a:pt x="4014625" y="2328401"/>
                  <a:pt x="4019503" y="2417598"/>
                </a:cubicBezTo>
                <a:cubicBezTo>
                  <a:pt x="4021910" y="2499333"/>
                  <a:pt x="4034200" y="2580306"/>
                  <a:pt x="4032173" y="2662929"/>
                </a:cubicBezTo>
                <a:cubicBezTo>
                  <a:pt x="4029765" y="2759258"/>
                  <a:pt x="4018363" y="2855334"/>
                  <a:pt x="4021910" y="2951918"/>
                </a:cubicBezTo>
                <a:cubicBezTo>
                  <a:pt x="4023557" y="2997989"/>
                  <a:pt x="4023684" y="3044060"/>
                  <a:pt x="4024571" y="3090130"/>
                </a:cubicBezTo>
                <a:cubicBezTo>
                  <a:pt x="4025711" y="3145593"/>
                  <a:pt x="4035720" y="3200928"/>
                  <a:pt x="4030145" y="3256264"/>
                </a:cubicBezTo>
                <a:cubicBezTo>
                  <a:pt x="4020897" y="3348533"/>
                  <a:pt x="3996951" y="3439278"/>
                  <a:pt x="4011901" y="3533831"/>
                </a:cubicBezTo>
                <a:cubicBezTo>
                  <a:pt x="4020136" y="3585867"/>
                  <a:pt x="4029385" y="3638030"/>
                  <a:pt x="4034200" y="3690573"/>
                </a:cubicBezTo>
                <a:cubicBezTo>
                  <a:pt x="4038381" y="3737532"/>
                  <a:pt x="4048896" y="3785253"/>
                  <a:pt x="4040914" y="3831958"/>
                </a:cubicBezTo>
                <a:cubicBezTo>
                  <a:pt x="4034073" y="3871937"/>
                  <a:pt x="4037620" y="3911916"/>
                  <a:pt x="4032299" y="3951895"/>
                </a:cubicBezTo>
                <a:cubicBezTo>
                  <a:pt x="4025331" y="4004311"/>
                  <a:pt x="4021657" y="4057616"/>
                  <a:pt x="4016336" y="4110414"/>
                </a:cubicBezTo>
                <a:cubicBezTo>
                  <a:pt x="4011648" y="4158261"/>
                  <a:pt x="4007974" y="4205982"/>
                  <a:pt x="4020643" y="4250911"/>
                </a:cubicBezTo>
                <a:cubicBezTo>
                  <a:pt x="4051684" y="4363994"/>
                  <a:pt x="4034707" y="4476442"/>
                  <a:pt x="4023051" y="4588763"/>
                </a:cubicBezTo>
                <a:cubicBezTo>
                  <a:pt x="4017349" y="4643337"/>
                  <a:pt x="4008987" y="4701084"/>
                  <a:pt x="4021657" y="4751090"/>
                </a:cubicBezTo>
                <a:cubicBezTo>
                  <a:pt x="4044969" y="4839804"/>
                  <a:pt x="4026725" y="4924077"/>
                  <a:pt x="4016589" y="5009238"/>
                </a:cubicBezTo>
                <a:cubicBezTo>
                  <a:pt x="4004363" y="5092546"/>
                  <a:pt x="4006124" y="5177301"/>
                  <a:pt x="4021784" y="5260026"/>
                </a:cubicBezTo>
                <a:cubicBezTo>
                  <a:pt x="4034200" y="5318407"/>
                  <a:pt x="4034200" y="5377804"/>
                  <a:pt x="4035720" y="5436566"/>
                </a:cubicBezTo>
                <a:cubicBezTo>
                  <a:pt x="4036607" y="5473373"/>
                  <a:pt x="4023051" y="5510813"/>
                  <a:pt x="4014055" y="5547492"/>
                </a:cubicBezTo>
                <a:cubicBezTo>
                  <a:pt x="3997965" y="5613743"/>
                  <a:pt x="3992137" y="5681008"/>
                  <a:pt x="4014055" y="5745609"/>
                </a:cubicBezTo>
                <a:cubicBezTo>
                  <a:pt x="4044589" y="5835085"/>
                  <a:pt x="4062073" y="5924561"/>
                  <a:pt x="4049403" y="6019242"/>
                </a:cubicBezTo>
                <a:cubicBezTo>
                  <a:pt x="4042055" y="6077623"/>
                  <a:pt x="4040408" y="6137274"/>
                  <a:pt x="4029385" y="6194894"/>
                </a:cubicBezTo>
                <a:cubicBezTo>
                  <a:pt x="4011268" y="6290463"/>
                  <a:pt x="4017729" y="6385396"/>
                  <a:pt x="4032173" y="6479568"/>
                </a:cubicBezTo>
                <a:cubicBezTo>
                  <a:pt x="4042321" y="6558257"/>
                  <a:pt x="4043423" y="6637846"/>
                  <a:pt x="4035467" y="6716775"/>
                </a:cubicBezTo>
                <a:lnTo>
                  <a:pt x="4025707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22611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3234F-672B-47E1-BC99-2D0B5CCFA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/>
              <a:t>Evaluating myself during ITI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88A4C4"/>
          </a:solidFill>
          <a:ln w="38100" cap="rnd">
            <a:solidFill>
              <a:srgbClr val="88A4C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596AD-C61B-4A07-9B52-040E6AA60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Better confidence</a:t>
            </a:r>
          </a:p>
          <a:p>
            <a:r>
              <a:rPr lang="en-US" dirty="0"/>
              <a:t>More motivation</a:t>
            </a:r>
          </a:p>
          <a:p>
            <a:r>
              <a:rPr lang="en-US" dirty="0"/>
              <a:t>Less Anxiety</a:t>
            </a:r>
          </a:p>
          <a:p>
            <a:r>
              <a:rPr lang="en-US" dirty="0"/>
              <a:t>Much less stress</a:t>
            </a:r>
          </a:p>
          <a:p>
            <a:r>
              <a:rPr lang="en-US" dirty="0"/>
              <a:t>Sees importance of material</a:t>
            </a:r>
          </a:p>
          <a:p>
            <a:r>
              <a:rPr lang="en-US" dirty="0"/>
              <a:t>Values classes more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37FD9B7E-809F-47B8-BF16-D29EBA429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048" y="1538580"/>
            <a:ext cx="5458968" cy="378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9196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333820"/>
      </a:dk2>
      <a:lt2>
        <a:srgbClr val="E8E5E2"/>
      </a:lt2>
      <a:accent1>
        <a:srgbClr val="88A4C4"/>
      </a:accent1>
      <a:accent2>
        <a:srgbClr val="7B7EBE"/>
      </a:accent2>
      <a:accent3>
        <a:srgbClr val="A793CA"/>
      </a:accent3>
      <a:accent4>
        <a:srgbClr val="B07BBE"/>
      </a:accent4>
      <a:accent5>
        <a:srgbClr val="C991BD"/>
      </a:accent5>
      <a:accent6>
        <a:srgbClr val="BE7B94"/>
      </a:accent6>
      <a:hlink>
        <a:srgbClr val="9A7E5D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SketchyVTI</vt:lpstr>
      <vt:lpstr>My Growth Since Starting College</vt:lpstr>
      <vt:lpstr>Prepared Then</vt:lpstr>
      <vt:lpstr>Prepared NOW</vt:lpstr>
      <vt:lpstr>Organized For this quarter</vt:lpstr>
      <vt:lpstr>Organizing for the next quarter</vt:lpstr>
      <vt:lpstr>Work This quarter</vt:lpstr>
      <vt:lpstr>Work next quarter</vt:lpstr>
      <vt:lpstr>Evaluating myself before ITI</vt:lpstr>
      <vt:lpstr>Evaluating myself during ITI</vt:lpstr>
      <vt:lpstr>Rethink</vt:lpstr>
      <vt:lpstr>Who I am Then Vs. 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245</cp:revision>
  <dcterms:created xsi:type="dcterms:W3CDTF">2021-05-10T07:03:18Z</dcterms:created>
  <dcterms:modified xsi:type="dcterms:W3CDTF">2021-05-10T08:13:37Z</dcterms:modified>
</cp:coreProperties>
</file>