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00"/>
    <a:srgbClr val="EBE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39532-CE48-4717-B3F0-1A0E87144CC1}" v="611" dt="2021-05-24T04:56:08.743"/>
    <p1510:client id="{321215B4-F3AC-814A-9219-868D42213A3B}" v="65" dt="2021-05-24T05:09:32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Mullins" userId="S::jmullins025080@students.iticollege.edu::f3cb6b01-1b98-4fd8-855d-92a206d4ffe5" providerId="AD" clId="Web-{16139532-CE48-4717-B3F0-1A0E87144CC1}"/>
    <pc:docChg chg="addSld delSld modSld sldOrd">
      <pc:chgData name="Jacob Mullins" userId="S::jmullins025080@students.iticollege.edu::f3cb6b01-1b98-4fd8-855d-92a206d4ffe5" providerId="AD" clId="Web-{16139532-CE48-4717-B3F0-1A0E87144CC1}" dt="2021-05-24T04:56:08.743" v="319"/>
      <pc:docMkLst>
        <pc:docMk/>
      </pc:docMkLst>
      <pc:sldChg chg="addSp modSp">
        <pc:chgData name="Jacob Mullins" userId="S::jmullins025080@students.iticollege.edu::f3cb6b01-1b98-4fd8-855d-92a206d4ffe5" providerId="AD" clId="Web-{16139532-CE48-4717-B3F0-1A0E87144CC1}" dt="2021-05-24T02:52:58.199" v="88" actId="20577"/>
        <pc:sldMkLst>
          <pc:docMk/>
          <pc:sldMk cId="109857222" sldId="256"/>
        </pc:sldMkLst>
        <pc:spChg chg="mod">
          <ac:chgData name="Jacob Mullins" userId="S::jmullins025080@students.iticollege.edu::f3cb6b01-1b98-4fd8-855d-92a206d4ffe5" providerId="AD" clId="Web-{16139532-CE48-4717-B3F0-1A0E87144CC1}" dt="2021-05-24T02:52:58.199" v="88" actId="20577"/>
          <ac:spMkLst>
            <pc:docMk/>
            <pc:sldMk cId="109857222" sldId="256"/>
            <ac:spMk id="2" creationId="{00000000-0000-0000-0000-000000000000}"/>
          </ac:spMkLst>
        </pc:spChg>
        <pc:picChg chg="add mod ord">
          <ac:chgData name="Jacob Mullins" userId="S::jmullins025080@students.iticollege.edu::f3cb6b01-1b98-4fd8-855d-92a206d4ffe5" providerId="AD" clId="Web-{16139532-CE48-4717-B3F0-1A0E87144CC1}" dt="2021-05-24T02:45:09.189" v="55"/>
          <ac:picMkLst>
            <pc:docMk/>
            <pc:sldMk cId="109857222" sldId="256"/>
            <ac:picMk id="4" creationId="{6DC91610-FF3E-4469-B550-DE9C9C392797}"/>
          </ac:picMkLst>
        </pc:picChg>
      </pc:sldChg>
      <pc:sldChg chg="addSp delSp modSp new del mod setBg">
        <pc:chgData name="Jacob Mullins" userId="S::jmullins025080@students.iticollege.edu::f3cb6b01-1b98-4fd8-855d-92a206d4ffe5" providerId="AD" clId="Web-{16139532-CE48-4717-B3F0-1A0E87144CC1}" dt="2021-05-24T04:56:08.743" v="319"/>
        <pc:sldMkLst>
          <pc:docMk/>
          <pc:sldMk cId="2096781060" sldId="257"/>
        </pc:sldMkLst>
        <pc:spChg chg="mod ord">
          <ac:chgData name="Jacob Mullins" userId="S::jmullins025080@students.iticollege.edu::f3cb6b01-1b98-4fd8-855d-92a206d4ffe5" providerId="AD" clId="Web-{16139532-CE48-4717-B3F0-1A0E87144CC1}" dt="2021-05-24T02:54:12.357" v="95"/>
          <ac:spMkLst>
            <pc:docMk/>
            <pc:sldMk cId="2096781060" sldId="257"/>
            <ac:spMk id="2" creationId="{3CF4053B-3CC0-4C28-8369-6377E787860C}"/>
          </ac:spMkLst>
        </pc:spChg>
        <pc:spChg chg="del">
          <ac:chgData name="Jacob Mullins" userId="S::jmullins025080@students.iticollege.edu::f3cb6b01-1b98-4fd8-855d-92a206d4ffe5" providerId="AD" clId="Web-{16139532-CE48-4717-B3F0-1A0E87144CC1}" dt="2021-05-24T02:54:02.841" v="92"/>
          <ac:spMkLst>
            <pc:docMk/>
            <pc:sldMk cId="2096781060" sldId="257"/>
            <ac:spMk id="3" creationId="{A83DC9D9-6761-430B-A1E9-9A31FE00D7DA}"/>
          </ac:spMkLst>
        </pc:spChg>
        <pc:spChg chg="add">
          <ac:chgData name="Jacob Mullins" userId="S::jmullins025080@students.iticollege.edu::f3cb6b01-1b98-4fd8-855d-92a206d4ffe5" providerId="AD" clId="Web-{16139532-CE48-4717-B3F0-1A0E87144CC1}" dt="2021-05-24T02:54:12.357" v="95"/>
          <ac:spMkLst>
            <pc:docMk/>
            <pc:sldMk cId="2096781060" sldId="257"/>
            <ac:spMk id="6" creationId="{37C89E4B-3C9F-44B9-8B86-D9E3D112D8EC}"/>
          </ac:spMkLst>
        </pc:spChg>
        <pc:spChg chg="add del">
          <ac:chgData name="Jacob Mullins" userId="S::jmullins025080@students.iticollege.edu::f3cb6b01-1b98-4fd8-855d-92a206d4ffe5" providerId="AD" clId="Web-{16139532-CE48-4717-B3F0-1A0E87144CC1}" dt="2021-05-24T02:54:12.357" v="94"/>
          <ac:spMkLst>
            <pc:docMk/>
            <pc:sldMk cId="2096781060" sldId="257"/>
            <ac:spMk id="9" creationId="{A4AC5506-6312-4701-8D3C-40187889A947}"/>
          </ac:spMkLst>
        </pc:spChg>
        <pc:picChg chg="add mod ord">
          <ac:chgData name="Jacob Mullins" userId="S::jmullins025080@students.iticollege.edu::f3cb6b01-1b98-4fd8-855d-92a206d4ffe5" providerId="AD" clId="Web-{16139532-CE48-4717-B3F0-1A0E87144CC1}" dt="2021-05-24T02:54:12.357" v="95"/>
          <ac:picMkLst>
            <pc:docMk/>
            <pc:sldMk cId="2096781060" sldId="257"/>
            <ac:picMk id="4" creationId="{A8EE44A8-3F29-4781-BD50-14987EE96657}"/>
          </ac:picMkLst>
        </pc:picChg>
        <pc:cxnChg chg="add">
          <ac:chgData name="Jacob Mullins" userId="S::jmullins025080@students.iticollege.edu::f3cb6b01-1b98-4fd8-855d-92a206d4ffe5" providerId="AD" clId="Web-{16139532-CE48-4717-B3F0-1A0E87144CC1}" dt="2021-05-24T02:54:12.357" v="95"/>
          <ac:cxnSpMkLst>
            <pc:docMk/>
            <pc:sldMk cId="2096781060" sldId="257"/>
            <ac:cxnSpMk id="11" creationId="{AA2EAA10-076F-46BD-8F0F-B9A2FB77A85C}"/>
          </ac:cxnSpMkLst>
        </pc:cxnChg>
        <pc:cxnChg chg="add">
          <ac:chgData name="Jacob Mullins" userId="S::jmullins025080@students.iticollege.edu::f3cb6b01-1b98-4fd8-855d-92a206d4ffe5" providerId="AD" clId="Web-{16139532-CE48-4717-B3F0-1A0E87144CC1}" dt="2021-05-24T02:54:12.357" v="95"/>
          <ac:cxnSpMkLst>
            <pc:docMk/>
            <pc:sldMk cId="2096781060" sldId="257"/>
            <ac:cxnSpMk id="13" creationId="{D891E407-403B-4764-86C9-33A56D3BCAA3}"/>
          </ac:cxnSpMkLst>
        </pc:cxnChg>
      </pc:sldChg>
      <pc:sldChg chg="addSp modSp new mod ord setBg setClrOvrMap">
        <pc:chgData name="Jacob Mullins" userId="S::jmullins025080@students.iticollege.edu::f3cb6b01-1b98-4fd8-855d-92a206d4ffe5" providerId="AD" clId="Web-{16139532-CE48-4717-B3F0-1A0E87144CC1}" dt="2021-05-24T02:58:37.348" v="153" actId="20577"/>
        <pc:sldMkLst>
          <pc:docMk/>
          <pc:sldMk cId="2617336455" sldId="258"/>
        </pc:sldMkLst>
        <pc:spChg chg="mod">
          <ac:chgData name="Jacob Mullins" userId="S::jmullins025080@students.iticollege.edu::f3cb6b01-1b98-4fd8-855d-92a206d4ffe5" providerId="AD" clId="Web-{16139532-CE48-4717-B3F0-1A0E87144CC1}" dt="2021-05-24T02:56:39.282" v="142"/>
          <ac:spMkLst>
            <pc:docMk/>
            <pc:sldMk cId="2617336455" sldId="258"/>
            <ac:spMk id="2" creationId="{CEE81D1C-B845-41EC-8EB2-43F9FC45A986}"/>
          </ac:spMkLst>
        </pc:spChg>
        <pc:spChg chg="mod">
          <ac:chgData name="Jacob Mullins" userId="S::jmullins025080@students.iticollege.edu::f3cb6b01-1b98-4fd8-855d-92a206d4ffe5" providerId="AD" clId="Web-{16139532-CE48-4717-B3F0-1A0E87144CC1}" dt="2021-05-24T02:58:37.348" v="153" actId="20577"/>
          <ac:spMkLst>
            <pc:docMk/>
            <pc:sldMk cId="2617336455" sldId="258"/>
            <ac:spMk id="3" creationId="{FC55FE9E-2480-436F-8E72-289A481CB307}"/>
          </ac:spMkLst>
        </pc:spChg>
        <pc:spChg chg="add">
          <ac:chgData name="Jacob Mullins" userId="S::jmullins025080@students.iticollege.edu::f3cb6b01-1b98-4fd8-855d-92a206d4ffe5" providerId="AD" clId="Web-{16139532-CE48-4717-B3F0-1A0E87144CC1}" dt="2021-05-24T02:56:39.282" v="142"/>
          <ac:spMkLst>
            <pc:docMk/>
            <pc:sldMk cId="2617336455" sldId="258"/>
            <ac:spMk id="9" creationId="{C5E6CFF1-2F42-4E10-9A97-F116F46F53FE}"/>
          </ac:spMkLst>
        </pc:spChg>
        <pc:picChg chg="add">
          <ac:chgData name="Jacob Mullins" userId="S::jmullins025080@students.iticollege.edu::f3cb6b01-1b98-4fd8-855d-92a206d4ffe5" providerId="AD" clId="Web-{16139532-CE48-4717-B3F0-1A0E87144CC1}" dt="2021-05-24T02:56:39.282" v="142"/>
          <ac:picMkLst>
            <pc:docMk/>
            <pc:sldMk cId="2617336455" sldId="258"/>
            <ac:picMk id="5" creationId="{A4157047-2CED-45DA-978B-04CD2D2A1ED3}"/>
          </ac:picMkLst>
        </pc:picChg>
        <pc:cxnChg chg="add">
          <ac:chgData name="Jacob Mullins" userId="S::jmullins025080@students.iticollege.edu::f3cb6b01-1b98-4fd8-855d-92a206d4ffe5" providerId="AD" clId="Web-{16139532-CE48-4717-B3F0-1A0E87144CC1}" dt="2021-05-24T02:56:39.282" v="142"/>
          <ac:cxnSpMkLst>
            <pc:docMk/>
            <pc:sldMk cId="2617336455" sldId="258"/>
            <ac:cxnSpMk id="11" creationId="{67182200-4859-4C8D-BCBB-55B245C28BA3}"/>
          </ac:cxnSpMkLst>
        </pc:cxnChg>
      </pc:sldChg>
      <pc:sldChg chg="addSp delSp modSp new mod setBg">
        <pc:chgData name="Jacob Mullins" userId="S::jmullins025080@students.iticollege.edu::f3cb6b01-1b98-4fd8-855d-92a206d4ffe5" providerId="AD" clId="Web-{16139532-CE48-4717-B3F0-1A0E87144CC1}" dt="2021-05-24T04:06:40.871" v="199" actId="20577"/>
        <pc:sldMkLst>
          <pc:docMk/>
          <pc:sldMk cId="720140432" sldId="259"/>
        </pc:sldMkLst>
        <pc:spChg chg="mod">
          <ac:chgData name="Jacob Mullins" userId="S::jmullins025080@students.iticollege.edu::f3cb6b01-1b98-4fd8-855d-92a206d4ffe5" providerId="AD" clId="Web-{16139532-CE48-4717-B3F0-1A0E87144CC1}" dt="2021-05-24T03:55:44.585" v="159"/>
          <ac:spMkLst>
            <pc:docMk/>
            <pc:sldMk cId="720140432" sldId="259"/>
            <ac:spMk id="2" creationId="{1DFED97B-23DB-404C-A20B-9969A2CA7ACA}"/>
          </ac:spMkLst>
        </pc:spChg>
        <pc:spChg chg="del">
          <ac:chgData name="Jacob Mullins" userId="S::jmullins025080@students.iticollege.edu::f3cb6b01-1b98-4fd8-855d-92a206d4ffe5" providerId="AD" clId="Web-{16139532-CE48-4717-B3F0-1A0E87144CC1}" dt="2021-05-24T03:55:32.302" v="157"/>
          <ac:spMkLst>
            <pc:docMk/>
            <pc:sldMk cId="720140432" sldId="259"/>
            <ac:spMk id="3" creationId="{F216B5EE-D97E-4689-A99B-5E55841FFFBB}"/>
          </ac:spMkLst>
        </pc:spChg>
        <pc:spChg chg="add mod">
          <ac:chgData name="Jacob Mullins" userId="S::jmullins025080@students.iticollege.edu::f3cb6b01-1b98-4fd8-855d-92a206d4ffe5" providerId="AD" clId="Web-{16139532-CE48-4717-B3F0-1A0E87144CC1}" dt="2021-05-24T04:06:40.871" v="199" actId="20577"/>
          <ac:spMkLst>
            <pc:docMk/>
            <pc:sldMk cId="720140432" sldId="259"/>
            <ac:spMk id="8" creationId="{8F73CF01-6C72-4CF5-93D0-00772A81B0BD}"/>
          </ac:spMkLst>
        </pc:spChg>
        <pc:spChg chg="add">
          <ac:chgData name="Jacob Mullins" userId="S::jmullins025080@students.iticollege.edu::f3cb6b01-1b98-4fd8-855d-92a206d4ffe5" providerId="AD" clId="Web-{16139532-CE48-4717-B3F0-1A0E87144CC1}" dt="2021-05-24T03:55:44.585" v="159"/>
          <ac:spMkLst>
            <pc:docMk/>
            <pc:sldMk cId="720140432" sldId="259"/>
            <ac:spMk id="11" creationId="{E8A8EAB8-D2FF-444D-B34B-7D32F106AD0E}"/>
          </ac:spMkLst>
        </pc:spChg>
        <pc:picChg chg="add mod ord">
          <ac:chgData name="Jacob Mullins" userId="S::jmullins025080@students.iticollege.edu::f3cb6b01-1b98-4fd8-855d-92a206d4ffe5" providerId="AD" clId="Web-{16139532-CE48-4717-B3F0-1A0E87144CC1}" dt="2021-05-24T03:55:44.585" v="159"/>
          <ac:picMkLst>
            <pc:docMk/>
            <pc:sldMk cId="720140432" sldId="259"/>
            <ac:picMk id="4" creationId="{511B4409-5555-4031-9418-D5733EC3063C}"/>
          </ac:picMkLst>
        </pc:picChg>
        <pc:cxnChg chg="add">
          <ac:chgData name="Jacob Mullins" userId="S::jmullins025080@students.iticollege.edu::f3cb6b01-1b98-4fd8-855d-92a206d4ffe5" providerId="AD" clId="Web-{16139532-CE48-4717-B3F0-1A0E87144CC1}" dt="2021-05-24T03:55:44.585" v="159"/>
          <ac:cxnSpMkLst>
            <pc:docMk/>
            <pc:sldMk cId="720140432" sldId="259"/>
            <ac:cxnSpMk id="13" creationId="{EEA38897-7BA3-4408-8083-3235339C4A60}"/>
          </ac:cxnSpMkLst>
        </pc:cxnChg>
        <pc:cxnChg chg="add">
          <ac:chgData name="Jacob Mullins" userId="S::jmullins025080@students.iticollege.edu::f3cb6b01-1b98-4fd8-855d-92a206d4ffe5" providerId="AD" clId="Web-{16139532-CE48-4717-B3F0-1A0E87144CC1}" dt="2021-05-24T03:55:44.585" v="159"/>
          <ac:cxnSpMkLst>
            <pc:docMk/>
            <pc:sldMk cId="720140432" sldId="259"/>
            <ac:cxnSpMk id="15" creationId="{F11AD06B-AB20-4097-8606-5DA00DBACE88}"/>
          </ac:cxnSpMkLst>
        </pc:cxnChg>
      </pc:sldChg>
      <pc:sldChg chg="addSp modSp new mod setBg setClrOvrMap">
        <pc:chgData name="Jacob Mullins" userId="S::jmullins025080@students.iticollege.edu::f3cb6b01-1b98-4fd8-855d-92a206d4ffe5" providerId="AD" clId="Web-{16139532-CE48-4717-B3F0-1A0E87144CC1}" dt="2021-05-24T04:18:29.100" v="256" actId="20577"/>
        <pc:sldMkLst>
          <pc:docMk/>
          <pc:sldMk cId="1693890595" sldId="260"/>
        </pc:sldMkLst>
        <pc:spChg chg="mod">
          <ac:chgData name="Jacob Mullins" userId="S::jmullins025080@students.iticollege.edu::f3cb6b01-1b98-4fd8-855d-92a206d4ffe5" providerId="AD" clId="Web-{16139532-CE48-4717-B3F0-1A0E87144CC1}" dt="2021-05-24T04:13:35.825" v="247"/>
          <ac:spMkLst>
            <pc:docMk/>
            <pc:sldMk cId="1693890595" sldId="260"/>
            <ac:spMk id="2" creationId="{6CD595E3-BC8F-4254-A26E-1EABADFF9584}"/>
          </ac:spMkLst>
        </pc:spChg>
        <pc:spChg chg="mod">
          <ac:chgData name="Jacob Mullins" userId="S::jmullins025080@students.iticollege.edu::f3cb6b01-1b98-4fd8-855d-92a206d4ffe5" providerId="AD" clId="Web-{16139532-CE48-4717-B3F0-1A0E87144CC1}" dt="2021-05-24T04:18:29.100" v="256" actId="20577"/>
          <ac:spMkLst>
            <pc:docMk/>
            <pc:sldMk cId="1693890595" sldId="260"/>
            <ac:spMk id="3" creationId="{32BC82DB-7083-46E5-AC89-060CD4293FC2}"/>
          </ac:spMkLst>
        </pc:spChg>
        <pc:spChg chg="add">
          <ac:chgData name="Jacob Mullins" userId="S::jmullins025080@students.iticollege.edu::f3cb6b01-1b98-4fd8-855d-92a206d4ffe5" providerId="AD" clId="Web-{16139532-CE48-4717-B3F0-1A0E87144CC1}" dt="2021-05-24T04:13:35.825" v="247"/>
          <ac:spMkLst>
            <pc:docMk/>
            <pc:sldMk cId="1693890595" sldId="260"/>
            <ac:spMk id="9" creationId="{C5E6CFF1-2F42-4E10-9A97-F116F46F53FE}"/>
          </ac:spMkLst>
        </pc:spChg>
        <pc:picChg chg="add">
          <ac:chgData name="Jacob Mullins" userId="S::jmullins025080@students.iticollege.edu::f3cb6b01-1b98-4fd8-855d-92a206d4ffe5" providerId="AD" clId="Web-{16139532-CE48-4717-B3F0-1A0E87144CC1}" dt="2021-05-24T04:13:35.825" v="247"/>
          <ac:picMkLst>
            <pc:docMk/>
            <pc:sldMk cId="1693890595" sldId="260"/>
            <ac:picMk id="5" creationId="{D2AA5388-BB7C-4FBA-8C47-E31B683B27AE}"/>
          </ac:picMkLst>
        </pc:picChg>
        <pc:cxnChg chg="add">
          <ac:chgData name="Jacob Mullins" userId="S::jmullins025080@students.iticollege.edu::f3cb6b01-1b98-4fd8-855d-92a206d4ffe5" providerId="AD" clId="Web-{16139532-CE48-4717-B3F0-1A0E87144CC1}" dt="2021-05-24T04:13:35.825" v="247"/>
          <ac:cxnSpMkLst>
            <pc:docMk/>
            <pc:sldMk cId="1693890595" sldId="260"/>
            <ac:cxnSpMk id="11" creationId="{67182200-4859-4C8D-BCBB-55B245C28BA3}"/>
          </ac:cxnSpMkLst>
        </pc:cxnChg>
      </pc:sldChg>
      <pc:sldChg chg="addSp delSp modSp new mod setBg setClrOvrMap">
        <pc:chgData name="Jacob Mullins" userId="S::jmullins025080@students.iticollege.edu::f3cb6b01-1b98-4fd8-855d-92a206d4ffe5" providerId="AD" clId="Web-{16139532-CE48-4717-B3F0-1A0E87144CC1}" dt="2021-05-24T04:55:09.585" v="318" actId="20577"/>
        <pc:sldMkLst>
          <pc:docMk/>
          <pc:sldMk cId="3692301310" sldId="261"/>
        </pc:sldMkLst>
        <pc:spChg chg="mod">
          <ac:chgData name="Jacob Mullins" userId="S::jmullins025080@students.iticollege.edu::f3cb6b01-1b98-4fd8-855d-92a206d4ffe5" providerId="AD" clId="Web-{16139532-CE48-4717-B3F0-1A0E87144CC1}" dt="2021-05-24T04:54:46.803" v="304"/>
          <ac:spMkLst>
            <pc:docMk/>
            <pc:sldMk cId="3692301310" sldId="261"/>
            <ac:spMk id="2" creationId="{B2CC7C23-ACCC-482E-838F-A01A3AC2D0D8}"/>
          </ac:spMkLst>
        </pc:spChg>
        <pc:spChg chg="del mod">
          <ac:chgData name="Jacob Mullins" userId="S::jmullins025080@students.iticollege.edu::f3cb6b01-1b98-4fd8-855d-92a206d4ffe5" providerId="AD" clId="Web-{16139532-CE48-4717-B3F0-1A0E87144CC1}" dt="2021-05-24T04:54:46.803" v="304"/>
          <ac:spMkLst>
            <pc:docMk/>
            <pc:sldMk cId="3692301310" sldId="261"/>
            <ac:spMk id="3" creationId="{9C74A090-30EC-41B2-A07B-7C4BB82D4FEB}"/>
          </ac:spMkLst>
        </pc:spChg>
        <pc:spChg chg="add">
          <ac:chgData name="Jacob Mullins" userId="S::jmullins025080@students.iticollege.edu::f3cb6b01-1b98-4fd8-855d-92a206d4ffe5" providerId="AD" clId="Web-{16139532-CE48-4717-B3F0-1A0E87144CC1}" dt="2021-05-24T04:54:46.803" v="304"/>
          <ac:spMkLst>
            <pc:docMk/>
            <pc:sldMk cId="3692301310" sldId="261"/>
            <ac:spMk id="10" creationId="{C5E6CFF1-2F42-4E10-9A97-F116F46F53FE}"/>
          </ac:spMkLst>
        </pc:spChg>
        <pc:graphicFrameChg chg="add mod modGraphic">
          <ac:chgData name="Jacob Mullins" userId="S::jmullins025080@students.iticollege.edu::f3cb6b01-1b98-4fd8-855d-92a206d4ffe5" providerId="AD" clId="Web-{16139532-CE48-4717-B3F0-1A0E87144CC1}" dt="2021-05-24T04:55:09.585" v="318" actId="20577"/>
          <ac:graphicFrameMkLst>
            <pc:docMk/>
            <pc:sldMk cId="3692301310" sldId="261"/>
            <ac:graphicFrameMk id="5" creationId="{096C20F0-4397-46AA-B7B1-B24D3459B67C}"/>
          </ac:graphicFrameMkLst>
        </pc:graphicFrameChg>
        <pc:picChg chg="add">
          <ac:chgData name="Jacob Mullins" userId="S::jmullins025080@students.iticollege.edu::f3cb6b01-1b98-4fd8-855d-92a206d4ffe5" providerId="AD" clId="Web-{16139532-CE48-4717-B3F0-1A0E87144CC1}" dt="2021-05-24T04:54:46.803" v="304"/>
          <ac:picMkLst>
            <pc:docMk/>
            <pc:sldMk cId="3692301310" sldId="261"/>
            <ac:picMk id="6" creationId="{F73F2262-5FD0-466A-BC82-019787CDC813}"/>
          </ac:picMkLst>
        </pc:picChg>
        <pc:cxnChg chg="add">
          <ac:chgData name="Jacob Mullins" userId="S::jmullins025080@students.iticollege.edu::f3cb6b01-1b98-4fd8-855d-92a206d4ffe5" providerId="AD" clId="Web-{16139532-CE48-4717-B3F0-1A0E87144CC1}" dt="2021-05-24T04:54:46.803" v="304"/>
          <ac:cxnSpMkLst>
            <pc:docMk/>
            <pc:sldMk cId="3692301310" sldId="261"/>
            <ac:cxnSpMk id="12" creationId="{67182200-4859-4C8D-BCBB-55B245C28BA3}"/>
          </ac:cxnSpMkLst>
        </pc:cxnChg>
      </pc:sldChg>
    </pc:docChg>
  </pc:docChgLst>
  <pc:docChgLst>
    <pc:chgData name="Jacob Mullins" userId="S::jmullins025080@students.iticollege.edu::f3cb6b01-1b98-4fd8-855d-92a206d4ffe5" providerId="AD" clId="Web-{321215B4-F3AC-814A-9219-868D42213A3B}"/>
    <pc:docChg chg="modSld">
      <pc:chgData name="Jacob Mullins" userId="S::jmullins025080@students.iticollege.edu::f3cb6b01-1b98-4fd8-855d-92a206d4ffe5" providerId="AD" clId="Web-{321215B4-F3AC-814A-9219-868D42213A3B}" dt="2021-05-24T05:09:32.320" v="42" actId="20577"/>
      <pc:docMkLst>
        <pc:docMk/>
      </pc:docMkLst>
      <pc:sldChg chg="modSp">
        <pc:chgData name="Jacob Mullins" userId="S::jmullins025080@students.iticollege.edu::f3cb6b01-1b98-4fd8-855d-92a206d4ffe5" providerId="AD" clId="Web-{321215B4-F3AC-814A-9219-868D42213A3B}" dt="2021-05-24T05:08:33.084" v="27" actId="14100"/>
        <pc:sldMkLst>
          <pc:docMk/>
          <pc:sldMk cId="109857222" sldId="256"/>
        </pc:sldMkLst>
        <pc:spChg chg="mod">
          <ac:chgData name="Jacob Mullins" userId="S::jmullins025080@students.iticollege.edu::f3cb6b01-1b98-4fd8-855d-92a206d4ffe5" providerId="AD" clId="Web-{321215B4-F3AC-814A-9219-868D42213A3B}" dt="2021-05-24T05:07:31.832" v="12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cob Mullins" userId="S::jmullins025080@students.iticollege.edu::f3cb6b01-1b98-4fd8-855d-92a206d4ffe5" providerId="AD" clId="Web-{321215B4-F3AC-814A-9219-868D42213A3B}" dt="2021-05-24T05:08:33.084" v="27" actId="14100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Jacob Mullins" userId="S::jmullins025080@students.iticollege.edu::f3cb6b01-1b98-4fd8-855d-92a206d4ffe5" providerId="AD" clId="Web-{321215B4-F3AC-814A-9219-868D42213A3B}" dt="2021-05-24T05:07:51.332" v="16" actId="1076"/>
          <ac:picMkLst>
            <pc:docMk/>
            <pc:sldMk cId="109857222" sldId="256"/>
            <ac:picMk id="4" creationId="{6DC91610-FF3E-4469-B550-DE9C9C392797}"/>
          </ac:picMkLst>
        </pc:picChg>
      </pc:sldChg>
      <pc:sldChg chg="modSp">
        <pc:chgData name="Jacob Mullins" userId="S::jmullins025080@students.iticollege.edu::f3cb6b01-1b98-4fd8-855d-92a206d4ffe5" providerId="AD" clId="Web-{321215B4-F3AC-814A-9219-868D42213A3B}" dt="2021-05-24T05:09:32.320" v="42" actId="20577"/>
        <pc:sldMkLst>
          <pc:docMk/>
          <pc:sldMk cId="720140432" sldId="259"/>
        </pc:sldMkLst>
        <pc:spChg chg="mod">
          <ac:chgData name="Jacob Mullins" userId="S::jmullins025080@students.iticollege.edu::f3cb6b01-1b98-4fd8-855d-92a206d4ffe5" providerId="AD" clId="Web-{321215B4-F3AC-814A-9219-868D42213A3B}" dt="2021-05-24T05:09:32.320" v="42" actId="20577"/>
          <ac:spMkLst>
            <pc:docMk/>
            <pc:sldMk cId="720140432" sldId="259"/>
            <ac:spMk id="8" creationId="{8F73CF01-6C72-4CF5-93D0-00772A81B0BD}"/>
          </ac:spMkLst>
        </pc:spChg>
      </pc:sldChg>
      <pc:sldChg chg="modSp">
        <pc:chgData name="Jacob Mullins" userId="S::jmullins025080@students.iticollege.edu::f3cb6b01-1b98-4fd8-855d-92a206d4ffe5" providerId="AD" clId="Web-{321215B4-F3AC-814A-9219-868D42213A3B}" dt="2021-05-24T05:04:23.513" v="1" actId="20577"/>
        <pc:sldMkLst>
          <pc:docMk/>
          <pc:sldMk cId="1693890595" sldId="260"/>
        </pc:sldMkLst>
        <pc:spChg chg="mod">
          <ac:chgData name="Jacob Mullins" userId="S::jmullins025080@students.iticollege.edu::f3cb6b01-1b98-4fd8-855d-92a206d4ffe5" providerId="AD" clId="Web-{321215B4-F3AC-814A-9219-868D42213A3B}" dt="2021-05-24T05:04:23.513" v="1" actId="20577"/>
          <ac:spMkLst>
            <pc:docMk/>
            <pc:sldMk cId="1693890595" sldId="260"/>
            <ac:spMk id="3" creationId="{32BC82DB-7083-46E5-AC89-060CD4293FC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BF79B-60C2-4541-A0EE-A65E9D68504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1B419DB-EAAA-493F-A765-84316C63F727}">
      <dgm:prSet/>
      <dgm:spPr/>
      <dgm:t>
        <a:bodyPr/>
        <a:lstStyle/>
        <a:p>
          <a:pPr>
            <a:defRPr cap="all"/>
          </a:pPr>
          <a:r>
            <a:rPr lang="en-US"/>
            <a:t>Graduating ITI</a:t>
          </a:r>
        </a:p>
      </dgm:t>
    </dgm:pt>
    <dgm:pt modelId="{AADBEF99-E693-45AF-ACCB-D95D9CA2E6CC}" type="parTrans" cxnId="{B6F96185-EB32-4661-9C46-19918263A673}">
      <dgm:prSet/>
      <dgm:spPr/>
      <dgm:t>
        <a:bodyPr/>
        <a:lstStyle/>
        <a:p>
          <a:endParaRPr lang="en-US"/>
        </a:p>
      </dgm:t>
    </dgm:pt>
    <dgm:pt modelId="{9B9DA035-671D-495B-AFBB-F524A23620B1}" type="sibTrans" cxnId="{B6F96185-EB32-4661-9C46-19918263A673}">
      <dgm:prSet/>
      <dgm:spPr/>
      <dgm:t>
        <a:bodyPr/>
        <a:lstStyle/>
        <a:p>
          <a:endParaRPr lang="en-US"/>
        </a:p>
      </dgm:t>
    </dgm:pt>
    <dgm:pt modelId="{08324760-131D-42F7-9D3E-27E0C46ABE57}">
      <dgm:prSet/>
      <dgm:spPr/>
      <dgm:t>
        <a:bodyPr/>
        <a:lstStyle/>
        <a:p>
          <a:pPr rtl="0">
            <a:defRPr cap="all"/>
          </a:pPr>
          <a:r>
            <a:rPr lang="en-US"/>
            <a:t>A job </a:t>
          </a:r>
          <a:r>
            <a:rPr lang="en-US">
              <a:latin typeface="Calibri Light" panose="020F0302020204030204"/>
            </a:rPr>
            <a:t>that pays well and I enjoy</a:t>
          </a:r>
          <a:endParaRPr lang="en-US"/>
        </a:p>
      </dgm:t>
    </dgm:pt>
    <dgm:pt modelId="{0743DF35-0E31-4DCB-B16C-129071A0F489}" type="parTrans" cxnId="{9829AE39-E048-40C0-8630-E55FEEFD37E4}">
      <dgm:prSet/>
      <dgm:spPr/>
      <dgm:t>
        <a:bodyPr/>
        <a:lstStyle/>
        <a:p>
          <a:endParaRPr lang="en-US"/>
        </a:p>
      </dgm:t>
    </dgm:pt>
    <dgm:pt modelId="{681C3D64-6FD7-4DBD-B1B5-87647DA5EEAE}" type="sibTrans" cxnId="{9829AE39-E048-40C0-8630-E55FEEFD37E4}">
      <dgm:prSet/>
      <dgm:spPr/>
      <dgm:t>
        <a:bodyPr/>
        <a:lstStyle/>
        <a:p>
          <a:endParaRPr lang="en-US"/>
        </a:p>
      </dgm:t>
    </dgm:pt>
    <dgm:pt modelId="{DABAE687-471A-4A3C-B7A3-12AB2D5B93A4}" type="pres">
      <dgm:prSet presAssocID="{930BF79B-60C2-4541-A0EE-A65E9D685040}" presName="root" presStyleCnt="0">
        <dgm:presLayoutVars>
          <dgm:dir/>
          <dgm:resizeHandles val="exact"/>
        </dgm:presLayoutVars>
      </dgm:prSet>
      <dgm:spPr/>
    </dgm:pt>
    <dgm:pt modelId="{39044B50-0759-4146-B8CA-AAE6DF4CD3AD}" type="pres">
      <dgm:prSet presAssocID="{B1B419DB-EAAA-493F-A765-84316C63F727}" presName="compNode" presStyleCnt="0"/>
      <dgm:spPr/>
    </dgm:pt>
    <dgm:pt modelId="{1B79D052-C17B-458D-93B7-59DFF8D1BA3A}" type="pres">
      <dgm:prSet presAssocID="{B1B419DB-EAAA-493F-A765-84316C63F727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EE7A180-A0AC-4AB3-A520-C50A3981D73E}" type="pres">
      <dgm:prSet presAssocID="{B1B419DB-EAAA-493F-A765-84316C63F7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138B2293-83CA-4D0E-BC69-875F7585DA54}" type="pres">
      <dgm:prSet presAssocID="{B1B419DB-EAAA-493F-A765-84316C63F727}" presName="spaceRect" presStyleCnt="0"/>
      <dgm:spPr/>
    </dgm:pt>
    <dgm:pt modelId="{E21C3902-C1BB-4D36-9BE2-557D8CE50AC0}" type="pres">
      <dgm:prSet presAssocID="{B1B419DB-EAAA-493F-A765-84316C63F727}" presName="textRect" presStyleLbl="revTx" presStyleIdx="0" presStyleCnt="2">
        <dgm:presLayoutVars>
          <dgm:chMax val="1"/>
          <dgm:chPref val="1"/>
        </dgm:presLayoutVars>
      </dgm:prSet>
      <dgm:spPr/>
    </dgm:pt>
    <dgm:pt modelId="{8463F5F9-4CE2-40DE-9487-7A72DF7A16D6}" type="pres">
      <dgm:prSet presAssocID="{9B9DA035-671D-495B-AFBB-F524A23620B1}" presName="sibTrans" presStyleCnt="0"/>
      <dgm:spPr/>
    </dgm:pt>
    <dgm:pt modelId="{B81CF0BE-9D30-4C2B-A1CD-1B770E184971}" type="pres">
      <dgm:prSet presAssocID="{08324760-131D-42F7-9D3E-27E0C46ABE57}" presName="compNode" presStyleCnt="0"/>
      <dgm:spPr/>
    </dgm:pt>
    <dgm:pt modelId="{D7AF4F59-901D-4174-8CE2-E5D9BDC4DF8F}" type="pres">
      <dgm:prSet presAssocID="{08324760-131D-42F7-9D3E-27E0C46ABE57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9276BC9-0E86-4AC6-9823-38E1768F0EF7}" type="pres">
      <dgm:prSet presAssocID="{08324760-131D-42F7-9D3E-27E0C46ABE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2B273E9D-DB27-47DE-B88A-0B94D30ED323}" type="pres">
      <dgm:prSet presAssocID="{08324760-131D-42F7-9D3E-27E0C46ABE57}" presName="spaceRect" presStyleCnt="0"/>
      <dgm:spPr/>
    </dgm:pt>
    <dgm:pt modelId="{F3A535BE-3851-4F65-98AF-495DEDE4A979}" type="pres">
      <dgm:prSet presAssocID="{08324760-131D-42F7-9D3E-27E0C46ABE5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829AE39-E048-40C0-8630-E55FEEFD37E4}" srcId="{930BF79B-60C2-4541-A0EE-A65E9D685040}" destId="{08324760-131D-42F7-9D3E-27E0C46ABE57}" srcOrd="1" destOrd="0" parTransId="{0743DF35-0E31-4DCB-B16C-129071A0F489}" sibTransId="{681C3D64-6FD7-4DBD-B1B5-87647DA5EEAE}"/>
    <dgm:cxn modelId="{0EF6F850-8246-439E-99C4-BB0E2B46A55D}" type="presOf" srcId="{930BF79B-60C2-4541-A0EE-A65E9D685040}" destId="{DABAE687-471A-4A3C-B7A3-12AB2D5B93A4}" srcOrd="0" destOrd="0" presId="urn:microsoft.com/office/officeart/2018/5/layout/IconLeafLabelList"/>
    <dgm:cxn modelId="{58CBB07F-9A30-4994-B995-74C95641EAFD}" type="presOf" srcId="{B1B419DB-EAAA-493F-A765-84316C63F727}" destId="{E21C3902-C1BB-4D36-9BE2-557D8CE50AC0}" srcOrd="0" destOrd="0" presId="urn:microsoft.com/office/officeart/2018/5/layout/IconLeafLabelList"/>
    <dgm:cxn modelId="{B6F96185-EB32-4661-9C46-19918263A673}" srcId="{930BF79B-60C2-4541-A0EE-A65E9D685040}" destId="{B1B419DB-EAAA-493F-A765-84316C63F727}" srcOrd="0" destOrd="0" parTransId="{AADBEF99-E693-45AF-ACCB-D95D9CA2E6CC}" sibTransId="{9B9DA035-671D-495B-AFBB-F524A23620B1}"/>
    <dgm:cxn modelId="{BBCAEBA3-0203-4242-9237-2BF6FFF30EBA}" type="presOf" srcId="{08324760-131D-42F7-9D3E-27E0C46ABE57}" destId="{F3A535BE-3851-4F65-98AF-495DEDE4A979}" srcOrd="0" destOrd="0" presId="urn:microsoft.com/office/officeart/2018/5/layout/IconLeafLabelList"/>
    <dgm:cxn modelId="{9E7BB6A3-9D3E-4AA9-A4E2-A5E6EAC3A44F}" type="presParOf" srcId="{DABAE687-471A-4A3C-B7A3-12AB2D5B93A4}" destId="{39044B50-0759-4146-B8CA-AAE6DF4CD3AD}" srcOrd="0" destOrd="0" presId="urn:microsoft.com/office/officeart/2018/5/layout/IconLeafLabelList"/>
    <dgm:cxn modelId="{E41AF96B-948E-4856-9214-6AC068ACDC18}" type="presParOf" srcId="{39044B50-0759-4146-B8CA-AAE6DF4CD3AD}" destId="{1B79D052-C17B-458D-93B7-59DFF8D1BA3A}" srcOrd="0" destOrd="0" presId="urn:microsoft.com/office/officeart/2018/5/layout/IconLeafLabelList"/>
    <dgm:cxn modelId="{55F41A94-98C9-461A-ACED-254A84EC70BB}" type="presParOf" srcId="{39044B50-0759-4146-B8CA-AAE6DF4CD3AD}" destId="{FEE7A180-A0AC-4AB3-A520-C50A3981D73E}" srcOrd="1" destOrd="0" presId="urn:microsoft.com/office/officeart/2018/5/layout/IconLeafLabelList"/>
    <dgm:cxn modelId="{84E87430-4B02-491B-90E0-1B756A762731}" type="presParOf" srcId="{39044B50-0759-4146-B8CA-AAE6DF4CD3AD}" destId="{138B2293-83CA-4D0E-BC69-875F7585DA54}" srcOrd="2" destOrd="0" presId="urn:microsoft.com/office/officeart/2018/5/layout/IconLeafLabelList"/>
    <dgm:cxn modelId="{35880617-2E80-4535-9852-B424018F898F}" type="presParOf" srcId="{39044B50-0759-4146-B8CA-AAE6DF4CD3AD}" destId="{E21C3902-C1BB-4D36-9BE2-557D8CE50AC0}" srcOrd="3" destOrd="0" presId="urn:microsoft.com/office/officeart/2018/5/layout/IconLeafLabelList"/>
    <dgm:cxn modelId="{8294A771-CF1B-4083-BDD7-7FE9C7626B0F}" type="presParOf" srcId="{DABAE687-471A-4A3C-B7A3-12AB2D5B93A4}" destId="{8463F5F9-4CE2-40DE-9487-7A72DF7A16D6}" srcOrd="1" destOrd="0" presId="urn:microsoft.com/office/officeart/2018/5/layout/IconLeafLabelList"/>
    <dgm:cxn modelId="{76E8801F-B83A-4348-B83A-DBE22321585E}" type="presParOf" srcId="{DABAE687-471A-4A3C-B7A3-12AB2D5B93A4}" destId="{B81CF0BE-9D30-4C2B-A1CD-1B770E184971}" srcOrd="2" destOrd="0" presId="urn:microsoft.com/office/officeart/2018/5/layout/IconLeafLabelList"/>
    <dgm:cxn modelId="{F13B8591-197B-4043-A70B-8321C527E495}" type="presParOf" srcId="{B81CF0BE-9D30-4C2B-A1CD-1B770E184971}" destId="{D7AF4F59-901D-4174-8CE2-E5D9BDC4DF8F}" srcOrd="0" destOrd="0" presId="urn:microsoft.com/office/officeart/2018/5/layout/IconLeafLabelList"/>
    <dgm:cxn modelId="{B131CE63-2CC9-4EB2-9225-C95A66F0587C}" type="presParOf" srcId="{B81CF0BE-9D30-4C2B-A1CD-1B770E184971}" destId="{F9276BC9-0E86-4AC6-9823-38E1768F0EF7}" srcOrd="1" destOrd="0" presId="urn:microsoft.com/office/officeart/2018/5/layout/IconLeafLabelList"/>
    <dgm:cxn modelId="{91B71744-91A6-437C-B531-B48C4E41A1AD}" type="presParOf" srcId="{B81CF0BE-9D30-4C2B-A1CD-1B770E184971}" destId="{2B273E9D-DB27-47DE-B88A-0B94D30ED323}" srcOrd="2" destOrd="0" presId="urn:microsoft.com/office/officeart/2018/5/layout/IconLeafLabelList"/>
    <dgm:cxn modelId="{05A6E8F9-3305-499D-BA73-3F1A1C25F342}" type="presParOf" srcId="{B81CF0BE-9D30-4C2B-A1CD-1B770E184971}" destId="{F3A535BE-3851-4F65-98AF-495DEDE4A97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9D052-C17B-458D-93B7-59DFF8D1BA3A}">
      <dsp:nvSpPr>
        <dsp:cNvPr id="0" name=""/>
        <dsp:cNvSpPr/>
      </dsp:nvSpPr>
      <dsp:spPr>
        <a:xfrm>
          <a:off x="562998" y="968137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7A180-A0AC-4AB3-A520-C50A3981D73E}">
      <dsp:nvSpPr>
        <dsp:cNvPr id="0" name=""/>
        <dsp:cNvSpPr/>
      </dsp:nvSpPr>
      <dsp:spPr>
        <a:xfrm>
          <a:off x="899373" y="1304512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C3902-C1BB-4D36-9BE2-557D8CE50AC0}">
      <dsp:nvSpPr>
        <dsp:cNvPr id="0" name=""/>
        <dsp:cNvSpPr/>
      </dsp:nvSpPr>
      <dsp:spPr>
        <a:xfrm>
          <a:off x="58436" y="3038138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Graduating ITI</a:t>
          </a:r>
        </a:p>
      </dsp:txBody>
      <dsp:txXfrm>
        <a:off x="58436" y="3038138"/>
        <a:ext cx="2587500" cy="720000"/>
      </dsp:txXfrm>
    </dsp:sp>
    <dsp:sp modelId="{D7AF4F59-901D-4174-8CE2-E5D9BDC4DF8F}">
      <dsp:nvSpPr>
        <dsp:cNvPr id="0" name=""/>
        <dsp:cNvSpPr/>
      </dsp:nvSpPr>
      <dsp:spPr>
        <a:xfrm>
          <a:off x="3603311" y="968137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76BC9-0E86-4AC6-9823-38E1768F0EF7}">
      <dsp:nvSpPr>
        <dsp:cNvPr id="0" name=""/>
        <dsp:cNvSpPr/>
      </dsp:nvSpPr>
      <dsp:spPr>
        <a:xfrm>
          <a:off x="3939686" y="1304512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535BE-3851-4F65-98AF-495DEDE4A979}">
      <dsp:nvSpPr>
        <dsp:cNvPr id="0" name=""/>
        <dsp:cNvSpPr/>
      </dsp:nvSpPr>
      <dsp:spPr>
        <a:xfrm>
          <a:off x="3098748" y="3038138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 job </a:t>
          </a:r>
          <a:r>
            <a:rPr lang="en-US" sz="2500" kern="1200">
              <a:latin typeface="Calibri Light" panose="020F0302020204030204"/>
            </a:rPr>
            <a:t>that pays well and I enjoy</a:t>
          </a:r>
          <a:endParaRPr lang="en-US" sz="2500" kern="1200"/>
        </a:p>
      </dsp:txBody>
      <dsp:txXfrm>
        <a:off x="3098748" y="3038138"/>
        <a:ext cx="258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ee photo Cooperation Technology Businessmen Team ...">
            <a:extLst>
              <a:ext uri="{FF2B5EF4-FFF2-40B4-BE49-F238E27FC236}">
                <a16:creationId xmlns:a16="http://schemas.microsoft.com/office/drawing/2014/main" id="{6DC91610-FF3E-4469-B550-DE9C9C39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812" y="-66321"/>
            <a:ext cx="12913156" cy="72626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570" y="-33411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r>
              <a:rPr lang="en-US" sz="9600" dirty="0">
                <a:solidFill>
                  <a:srgbClr val="66FF00"/>
                </a:solidFill>
                <a:latin typeface="Biome Light"/>
                <a:cs typeface="Calibri Light"/>
              </a:rPr>
              <a:t>Who I am</a:t>
            </a:r>
            <a:br>
              <a:rPr lang="en-US" dirty="0">
                <a:cs typeface="Calibri Light"/>
              </a:rPr>
            </a:br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570" y="1142419"/>
            <a:ext cx="3347013" cy="749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66FF00"/>
                </a:solidFill>
                <a:latin typeface="Biome Light"/>
                <a:ea typeface="+mj-ea"/>
                <a:cs typeface="Calibri Light"/>
              </a:rPr>
              <a:t>By : Jacob Mullins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arth from space">
            <a:extLst>
              <a:ext uri="{FF2B5EF4-FFF2-40B4-BE49-F238E27FC236}">
                <a16:creationId xmlns:a16="http://schemas.microsoft.com/office/drawing/2014/main" id="{A4157047-2CED-45DA-978B-04CD2D2A1E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E81D1C-B845-41EC-8EB2-43F9FC45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About Me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FE9E-2480-436F-8E72-289A481CB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</a:pP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24 years old</a:t>
            </a:r>
            <a:endParaRPr lang="en-US" sz="2000" dirty="0">
              <a:solidFill>
                <a:srgbClr val="FFFFFF"/>
              </a:solidFill>
            </a:endParaRPr>
          </a:p>
          <a:p>
            <a:pPr>
              <a:buFont typeface="Arial"/>
            </a:pP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Full Time Student</a:t>
            </a:r>
          </a:p>
          <a:p>
            <a:pPr>
              <a:buFont typeface="Arial"/>
            </a:pP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Gamer</a:t>
            </a:r>
          </a:p>
          <a:p>
            <a:pPr>
              <a:buFont typeface="Arial"/>
            </a:pP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Information Technology Enthusiast</a:t>
            </a:r>
          </a:p>
          <a:p>
            <a:pPr>
              <a:buFont typeface="Arial"/>
            </a:pP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Astronomy Enthusiast</a:t>
            </a:r>
          </a:p>
          <a:p>
            <a:pPr>
              <a:buFont typeface="Arial"/>
            </a:pPr>
            <a:endParaRPr lang="en-US" sz="2000">
              <a:solidFill>
                <a:srgbClr val="FFFFFF"/>
              </a:solidFill>
              <a:cs typeface="Calibri" panose="020F0502020204030204"/>
            </a:endParaRPr>
          </a:p>
          <a:p>
            <a:pPr>
              <a:buFont typeface="Arial"/>
            </a:pPr>
            <a:endParaRPr lang="en-US" sz="2000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17336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ED97B-23DB-404C-A20B-9969A2CA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cs typeface="Calibri Light"/>
              </a:rPr>
              <a:t>Gaming</a:t>
            </a:r>
            <a:endParaRPr lang="en-US" sz="38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73CF01-6C72-4CF5-93D0-00772A81B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PC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cs typeface="Calibri"/>
              </a:rPr>
              <a:t>PC Specs</a:t>
            </a:r>
          </a:p>
          <a:p>
            <a:pPr marL="1200150"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1600" dirty="0">
                <a:solidFill>
                  <a:schemeClr val="bg1"/>
                </a:solidFill>
                <a:cs typeface="Calibri"/>
              </a:rPr>
              <a:t>intel(R) Core ™ i5-9600k CPU</a:t>
            </a:r>
          </a:p>
          <a:p>
            <a:pPr marL="1200150"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Calibri"/>
              </a:rPr>
              <a:t>16 GB RAM</a:t>
            </a:r>
          </a:p>
          <a:p>
            <a:pPr marL="1200150"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Calibri"/>
              </a:rPr>
              <a:t>NVIDIA GeForce GTX  1660 </a:t>
            </a:r>
            <a:r>
              <a:rPr lang="en-US" sz="1600" dirty="0" err="1">
                <a:solidFill>
                  <a:schemeClr val="bg1"/>
                </a:solidFill>
                <a:cs typeface="Calibri"/>
              </a:rPr>
              <a:t>Ti</a:t>
            </a:r>
          </a:p>
          <a:p>
            <a:pPr marL="1200150"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Calibri"/>
              </a:rPr>
              <a:t>ASUS PRIME 2370-A LGA 1151 (300 Series) ATX Motherboard</a:t>
            </a:r>
          </a:p>
          <a:p>
            <a:pPr marL="1200150"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Calibri"/>
              </a:rPr>
              <a:t>Corsair 500w Power Supply</a:t>
            </a:r>
          </a:p>
          <a:p>
            <a:pPr marL="1200150"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Calibri"/>
              </a:rPr>
              <a:t>500GB SSD, 500GB HDD, 2TB external HDD</a:t>
            </a:r>
          </a:p>
          <a:p>
            <a:pPr marL="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Switch</a:t>
            </a:r>
          </a:p>
          <a:p>
            <a:pPr marL="1200150"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en-US" sz="600" i="1" dirty="0">
              <a:solidFill>
                <a:srgbClr val="62FF00"/>
              </a:solidFill>
              <a:cs typeface="Calibri"/>
            </a:endParaRPr>
          </a:p>
          <a:p>
            <a:pPr marL="1200150"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en-US" sz="600" i="1" dirty="0">
              <a:solidFill>
                <a:srgbClr val="62FF00"/>
              </a:solidFill>
              <a:cs typeface="Calibri"/>
            </a:endParaRPr>
          </a:p>
          <a:p>
            <a:pPr marL="1200150"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en-US" sz="800" i="1" dirty="0">
              <a:solidFill>
                <a:srgbClr val="62FF00"/>
              </a:solidFill>
              <a:cs typeface="Calibri"/>
            </a:endParaRPr>
          </a:p>
          <a:p>
            <a:pPr marL="1200150"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en-US" sz="1600" i="1" dirty="0">
              <a:solidFill>
                <a:srgbClr val="62FF00"/>
              </a:solidFill>
              <a:cs typeface="Calibri"/>
            </a:endParaRPr>
          </a:p>
          <a:p>
            <a:pPr lvl="2"/>
            <a:endParaRPr lang="en-US" sz="1200" dirty="0">
              <a:solidFill>
                <a:srgbClr val="FFFFFF"/>
              </a:solidFill>
              <a:cs typeface="Calibri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511B4409-5555-4031-9418-D5733EC30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9228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4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D2AA5388-BB7C-4FBA-8C47-E31B683B2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1560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D595E3-BC8F-4254-A26E-1EABADFF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Full Time Student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C82DB-7083-46E5-AC89-060CD429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cs typeface="Calibri"/>
              </a:rPr>
              <a:t>Attending ITI College</a:t>
            </a:r>
          </a:p>
          <a:p>
            <a:r>
              <a:rPr lang="en-US" sz="2000" dirty="0">
                <a:solidFill>
                  <a:srgbClr val="FFFFFF"/>
                </a:solidFill>
                <a:cs typeface="Calibri"/>
              </a:rPr>
              <a:t>Associates in IT</a:t>
            </a:r>
          </a:p>
          <a:p>
            <a:r>
              <a:rPr lang="en-US" sz="2000" dirty="0">
                <a:solidFill>
                  <a:srgbClr val="FFFFFF"/>
                </a:solidFill>
                <a:cs typeface="Calibri"/>
              </a:rPr>
              <a:t>Planning of specializing in Network</a:t>
            </a:r>
          </a:p>
          <a:p>
            <a:r>
              <a:rPr lang="en-US" sz="2000" dirty="0">
                <a:solidFill>
                  <a:srgbClr val="FFFFFF"/>
                </a:solidFill>
                <a:cs typeface="Calibri"/>
              </a:rPr>
              <a:t>Perfect Attendance</a:t>
            </a:r>
          </a:p>
        </p:txBody>
      </p:sp>
    </p:spTree>
    <p:extLst>
      <p:ext uri="{BB962C8B-B14F-4D97-AF65-F5344CB8AC3E}">
        <p14:creationId xmlns:p14="http://schemas.microsoft.com/office/powerpoint/2010/main" val="1693890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F2262-5FD0-466A-BC82-019787CD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85" r="-2" b="1071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CC7C23-ACCC-482E-838F-A01A3AC2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Goals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6C20F0-4397-46AA-B7B1-B24D3459B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738569"/>
              </p:ext>
            </p:extLst>
          </p:nvPr>
        </p:nvGraphicFramePr>
        <p:xfrm>
          <a:off x="5261480" y="1017634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2301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                                   Who I am </vt:lpstr>
      <vt:lpstr>About Me</vt:lpstr>
      <vt:lpstr>Gaming</vt:lpstr>
      <vt:lpstr>Full Time Student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136</cp:revision>
  <dcterms:created xsi:type="dcterms:W3CDTF">2021-05-24T02:43:46Z</dcterms:created>
  <dcterms:modified xsi:type="dcterms:W3CDTF">2021-05-24T05:09:40Z</dcterms:modified>
</cp:coreProperties>
</file>