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4762500" cy="4762500"/>
  <p:notesSz cx="6858000" cy="9144000"/>
  <p:embeddedFontLst>
    <p:embeddedFont>
      <p:font typeface="Aileron Heavy" panose="020B0604020202020204" charset="0"/>
      <p:regular r:id="rId3"/>
      <p:bold r:id="rId4"/>
      <p:italic r:id="rId5"/>
      <p:boldItalic r:id="rId6"/>
    </p:embeddedFont>
    <p:embeddedFont>
      <p:font typeface="Aileron Regular" panose="020B0604020202020204" charset="0"/>
      <p:regular r:id="rId7"/>
      <p:bold r:id="rId8"/>
      <p:italic r:id="rId9"/>
      <p:boldItalic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123" d="100"/>
          <a:sy n="123" d="100"/>
        </p:scale>
        <p:origin x="1987" y="10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font" Target="fonts/font11.fntdata"/><Relationship Id="rId18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presProps" Target="presProps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font" Target="fonts/font1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0C0"/>
            </a:gs>
            <a:gs pos="87000">
              <a:schemeClr val="accent1">
                <a:lumMod val="45000"/>
                <a:lumOff val="55000"/>
              </a:schemeClr>
            </a:gs>
            <a:gs pos="7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050" y="1142320"/>
            <a:ext cx="4481430" cy="25981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972"/>
              </a:lnSpc>
            </a:pPr>
            <a:r>
              <a:rPr lang="en-US" sz="15000" b="1" dirty="0">
                <a:solidFill>
                  <a:srgbClr val="FFFFFF"/>
                </a:solidFill>
                <a:latin typeface="Aileron Heavy"/>
              </a:rPr>
              <a:t>H</a:t>
            </a:r>
            <a:r>
              <a:rPr lang="en-US" sz="7123" b="1" dirty="0">
                <a:solidFill>
                  <a:srgbClr val="222222"/>
                </a:solidFill>
                <a:latin typeface="Aileron Heavy"/>
              </a:rPr>
              <a:t>uman</a:t>
            </a:r>
          </a:p>
          <a:p>
            <a:pPr algn="r">
              <a:lnSpc>
                <a:spcPts val="9972"/>
              </a:lnSpc>
            </a:pPr>
            <a:r>
              <a:rPr lang="en-US" sz="12000" b="1" dirty="0">
                <a:solidFill>
                  <a:srgbClr val="FFFFFF"/>
                </a:solidFill>
                <a:latin typeface="Aileron Heavy"/>
              </a:rPr>
              <a:t>D</a:t>
            </a:r>
            <a:r>
              <a:rPr lang="en-US" sz="7123" b="1" dirty="0">
                <a:solidFill>
                  <a:srgbClr val="222222"/>
                </a:solidFill>
                <a:latin typeface="Aileron Heavy"/>
              </a:rPr>
              <a:t>roid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543050" y="3752850"/>
            <a:ext cx="2352675" cy="1758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502"/>
              </a:lnSpc>
            </a:pPr>
            <a:r>
              <a:rPr lang="en-US" sz="1072" dirty="0">
                <a:latin typeface="Aileron Regular"/>
              </a:rPr>
              <a:t>AI Tech Company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</TotalTime>
  <Words>5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Aileron Heavy</vt:lpstr>
      <vt:lpstr>Arial</vt:lpstr>
      <vt:lpstr>Aileron Regular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</dc:title>
  <dc:creator>Chisom Oguibe</dc:creator>
  <cp:lastModifiedBy>Chisom Oguibe</cp:lastModifiedBy>
  <cp:revision>6</cp:revision>
  <dcterms:created xsi:type="dcterms:W3CDTF">2006-08-16T00:00:00Z</dcterms:created>
  <dcterms:modified xsi:type="dcterms:W3CDTF">2019-10-13T03:13:46Z</dcterms:modified>
  <dc:identifier>DADnyr0yf2M</dc:identifier>
</cp:coreProperties>
</file>