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3723B-CFD4-4C30-BC33-602F90A147E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7F0B6B-5387-46CC-9CB4-9AE45CD72BFD}">
      <dgm:prSet phldrT="[Text]" custT="1"/>
      <dgm:spPr/>
      <dgm:t>
        <a:bodyPr/>
        <a:lstStyle/>
        <a:p>
          <a:r>
            <a:rPr lang="en-IN" sz="1800" dirty="0">
              <a:latin typeface="Aptos" panose="020B0004020202020204" pitchFamily="34" charset="0"/>
            </a:rPr>
            <a:t>Current Ticket Submission Process</a:t>
          </a:r>
        </a:p>
      </dgm:t>
    </dgm:pt>
    <dgm:pt modelId="{2F1BEBD8-A4F1-4FAF-9FC8-4E3B653A54C7}" type="parTrans" cxnId="{6135879D-714A-4571-A36C-D123C7CEFA40}">
      <dgm:prSet/>
      <dgm:spPr/>
      <dgm:t>
        <a:bodyPr/>
        <a:lstStyle/>
        <a:p>
          <a:endParaRPr lang="en-IN"/>
        </a:p>
      </dgm:t>
    </dgm:pt>
    <dgm:pt modelId="{CEA0C93B-B3A7-437C-A8EF-A0FFD1E71A2E}" type="sibTrans" cxnId="{6135879D-714A-4571-A36C-D123C7CEFA40}">
      <dgm:prSet/>
      <dgm:spPr/>
      <dgm:t>
        <a:bodyPr/>
        <a:lstStyle/>
        <a:p>
          <a:endParaRPr lang="en-IN"/>
        </a:p>
      </dgm:t>
    </dgm:pt>
    <dgm:pt modelId="{9950E6A5-84F6-4039-8655-E6F7EE8B2E25}">
      <dgm:prSet phldrT="[Text]"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Customers must select a category, sub-category and priority or many other options when raising tickets, making the process </a:t>
          </a:r>
          <a:r>
            <a:rPr lang="en-IN" sz="1500" dirty="0">
              <a:latin typeface="Aptos" panose="020B0004020202020204" pitchFamily="34" charset="0"/>
            </a:rPr>
            <a:t>complex and time-consuming.</a:t>
          </a:r>
        </a:p>
      </dgm:t>
    </dgm:pt>
    <dgm:pt modelId="{FE838841-D216-4797-BAB4-CE8DF8522AD1}" type="parTrans" cxnId="{1C91E636-1D07-4B4D-B3C9-72EC65B0D61F}">
      <dgm:prSet/>
      <dgm:spPr/>
      <dgm:t>
        <a:bodyPr/>
        <a:lstStyle/>
        <a:p>
          <a:endParaRPr lang="en-IN"/>
        </a:p>
      </dgm:t>
    </dgm:pt>
    <dgm:pt modelId="{C4439416-73A7-4931-A4B3-CF860936AADF}" type="sibTrans" cxnId="{1C91E636-1D07-4B4D-B3C9-72EC65B0D61F}">
      <dgm:prSet/>
      <dgm:spPr/>
      <dgm:t>
        <a:bodyPr/>
        <a:lstStyle/>
        <a:p>
          <a:endParaRPr lang="en-IN"/>
        </a:p>
      </dgm:t>
    </dgm:pt>
    <dgm:pt modelId="{3C10CECB-5EA6-4C16-AD5F-F160E6FAB3C6}">
      <dgm:prSet phldrT="[Text]" custT="1"/>
      <dgm:spPr/>
      <dgm:t>
        <a:bodyPr/>
        <a:lstStyle/>
        <a:p>
          <a:r>
            <a:rPr lang="en-IN" sz="1800" dirty="0">
              <a:latin typeface="Aptos" panose="020B0004020202020204" pitchFamily="34" charset="0"/>
            </a:rPr>
            <a:t>Customer Pain Point</a:t>
          </a:r>
        </a:p>
      </dgm:t>
    </dgm:pt>
    <dgm:pt modelId="{037A445A-534D-4B99-9AE0-DE297C020469}" type="parTrans" cxnId="{5FE42988-3712-43E2-A4D2-831E0EE33D25}">
      <dgm:prSet/>
      <dgm:spPr/>
      <dgm:t>
        <a:bodyPr/>
        <a:lstStyle/>
        <a:p>
          <a:endParaRPr lang="en-IN"/>
        </a:p>
      </dgm:t>
    </dgm:pt>
    <dgm:pt modelId="{ED96DAA3-7731-44D6-9323-645BEBE5F983}" type="sibTrans" cxnId="{5FE42988-3712-43E2-A4D2-831E0EE33D25}">
      <dgm:prSet/>
      <dgm:spPr/>
      <dgm:t>
        <a:bodyPr/>
        <a:lstStyle/>
        <a:p>
          <a:endParaRPr lang="en-IN"/>
        </a:p>
      </dgm:t>
    </dgm:pt>
    <dgm:pt modelId="{B0112145-C497-45B7-8A12-1FB84B1DD586}">
      <dgm:prSet phldrT="[Text]"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Customers face difficulty in finding appropriate categories and sub-categories, leading to frustration due to prolonged complaint resolution times.</a:t>
          </a:r>
          <a:endParaRPr lang="en-IN" sz="1500" dirty="0">
            <a:latin typeface="Aptos" panose="020B0004020202020204" pitchFamily="34" charset="0"/>
          </a:endParaRPr>
        </a:p>
      </dgm:t>
    </dgm:pt>
    <dgm:pt modelId="{5C4BAB07-D291-4BFC-928B-F8955BFF0847}" type="parTrans" cxnId="{C97BCA7A-7562-4C70-9C7E-D678C8A63A11}">
      <dgm:prSet/>
      <dgm:spPr/>
      <dgm:t>
        <a:bodyPr/>
        <a:lstStyle/>
        <a:p>
          <a:endParaRPr lang="en-IN"/>
        </a:p>
      </dgm:t>
    </dgm:pt>
    <dgm:pt modelId="{1473880F-7ED0-4848-BB92-A1FC2282AF3E}" type="sibTrans" cxnId="{C97BCA7A-7562-4C70-9C7E-D678C8A63A11}">
      <dgm:prSet/>
      <dgm:spPr/>
      <dgm:t>
        <a:bodyPr/>
        <a:lstStyle/>
        <a:p>
          <a:endParaRPr lang="en-IN"/>
        </a:p>
      </dgm:t>
    </dgm:pt>
    <dgm:pt modelId="{E7A2774A-A23B-42AE-8A0F-CFD12B1DDA4D}">
      <dgm:prSet phldrT="[Text]"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Frustration due to unclear priorities.</a:t>
          </a:r>
          <a:endParaRPr lang="en-IN" sz="1500" dirty="0">
            <a:latin typeface="Aptos" panose="020B0004020202020204" pitchFamily="34" charset="0"/>
          </a:endParaRPr>
        </a:p>
      </dgm:t>
    </dgm:pt>
    <dgm:pt modelId="{FA587965-D87A-44B4-AD8A-091C7E9645A4}" type="parTrans" cxnId="{976878F4-E53E-4755-91CB-EE7CA37BDADE}">
      <dgm:prSet/>
      <dgm:spPr/>
      <dgm:t>
        <a:bodyPr/>
        <a:lstStyle/>
        <a:p>
          <a:endParaRPr lang="en-IN"/>
        </a:p>
      </dgm:t>
    </dgm:pt>
    <dgm:pt modelId="{9B1FCE09-278F-4B11-A5F6-23AD77CA2D1D}" type="sibTrans" cxnId="{976878F4-E53E-4755-91CB-EE7CA37BDADE}">
      <dgm:prSet/>
      <dgm:spPr/>
      <dgm:t>
        <a:bodyPr/>
        <a:lstStyle/>
        <a:p>
          <a:endParaRPr lang="en-IN"/>
        </a:p>
      </dgm:t>
    </dgm:pt>
    <dgm:pt modelId="{9F6A35BA-D16B-4F29-96F2-E10F220B5F4E}" type="pres">
      <dgm:prSet presAssocID="{5D63723B-CFD4-4C30-BC33-602F90A147EF}" presName="Name0" presStyleCnt="0">
        <dgm:presLayoutVars>
          <dgm:dir/>
          <dgm:animLvl val="lvl"/>
          <dgm:resizeHandles val="exact"/>
        </dgm:presLayoutVars>
      </dgm:prSet>
      <dgm:spPr/>
    </dgm:pt>
    <dgm:pt modelId="{98524CA3-0361-4EC1-9237-91706CD362BC}" type="pres">
      <dgm:prSet presAssocID="{227F0B6B-5387-46CC-9CB4-9AE45CD72BFD}" presName="linNode" presStyleCnt="0"/>
      <dgm:spPr/>
    </dgm:pt>
    <dgm:pt modelId="{2A913466-B439-4A43-97B0-8D16BE9B7817}" type="pres">
      <dgm:prSet presAssocID="{227F0B6B-5387-46CC-9CB4-9AE45CD72BF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79BE0A9-DB32-488A-AEA6-7E1B599CF42E}" type="pres">
      <dgm:prSet presAssocID="{227F0B6B-5387-46CC-9CB4-9AE45CD72BFD}" presName="descendantText" presStyleLbl="alignAccFollowNode1" presStyleIdx="0" presStyleCnt="2">
        <dgm:presLayoutVars>
          <dgm:bulletEnabled val="1"/>
        </dgm:presLayoutVars>
      </dgm:prSet>
      <dgm:spPr/>
    </dgm:pt>
    <dgm:pt modelId="{4C15C35C-D1CC-464D-B41D-21B14835D54A}" type="pres">
      <dgm:prSet presAssocID="{CEA0C93B-B3A7-437C-A8EF-A0FFD1E71A2E}" presName="sp" presStyleCnt="0"/>
      <dgm:spPr/>
    </dgm:pt>
    <dgm:pt modelId="{8F4E6D33-C2CE-4EE0-A848-4527D1B3D185}" type="pres">
      <dgm:prSet presAssocID="{3C10CECB-5EA6-4C16-AD5F-F160E6FAB3C6}" presName="linNode" presStyleCnt="0"/>
      <dgm:spPr/>
    </dgm:pt>
    <dgm:pt modelId="{02E90C39-CC9B-4154-842F-A8174ABF3B44}" type="pres">
      <dgm:prSet presAssocID="{3C10CECB-5EA6-4C16-AD5F-F160E6FAB3C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46F0958-E973-4F99-A73F-BE5A298BA27E}" type="pres">
      <dgm:prSet presAssocID="{3C10CECB-5EA6-4C16-AD5F-F160E6FAB3C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5BBAD23-1C8A-4FAA-916B-C14C93A80B2B}" type="presOf" srcId="{B0112145-C497-45B7-8A12-1FB84B1DD586}" destId="{246F0958-E973-4F99-A73F-BE5A298BA27E}" srcOrd="0" destOrd="0" presId="urn:microsoft.com/office/officeart/2005/8/layout/vList5"/>
    <dgm:cxn modelId="{1C91E636-1D07-4B4D-B3C9-72EC65B0D61F}" srcId="{227F0B6B-5387-46CC-9CB4-9AE45CD72BFD}" destId="{9950E6A5-84F6-4039-8655-E6F7EE8B2E25}" srcOrd="0" destOrd="0" parTransId="{FE838841-D216-4797-BAB4-CE8DF8522AD1}" sibTransId="{C4439416-73A7-4931-A4B3-CF860936AADF}"/>
    <dgm:cxn modelId="{CEF90F63-8C87-44B2-86CE-5EB8D742EE29}" type="presOf" srcId="{E7A2774A-A23B-42AE-8A0F-CFD12B1DDA4D}" destId="{246F0958-E973-4F99-A73F-BE5A298BA27E}" srcOrd="0" destOrd="1" presId="urn:microsoft.com/office/officeart/2005/8/layout/vList5"/>
    <dgm:cxn modelId="{73D6EB44-2D7F-4C4C-B52D-981562FA1361}" type="presOf" srcId="{3C10CECB-5EA6-4C16-AD5F-F160E6FAB3C6}" destId="{02E90C39-CC9B-4154-842F-A8174ABF3B44}" srcOrd="0" destOrd="0" presId="urn:microsoft.com/office/officeart/2005/8/layout/vList5"/>
    <dgm:cxn modelId="{C97BCA7A-7562-4C70-9C7E-D678C8A63A11}" srcId="{3C10CECB-5EA6-4C16-AD5F-F160E6FAB3C6}" destId="{B0112145-C497-45B7-8A12-1FB84B1DD586}" srcOrd="0" destOrd="0" parTransId="{5C4BAB07-D291-4BFC-928B-F8955BFF0847}" sibTransId="{1473880F-7ED0-4848-BB92-A1FC2282AF3E}"/>
    <dgm:cxn modelId="{5FE42988-3712-43E2-A4D2-831E0EE33D25}" srcId="{5D63723B-CFD4-4C30-BC33-602F90A147EF}" destId="{3C10CECB-5EA6-4C16-AD5F-F160E6FAB3C6}" srcOrd="1" destOrd="0" parTransId="{037A445A-534D-4B99-9AE0-DE297C020469}" sibTransId="{ED96DAA3-7731-44D6-9323-645BEBE5F983}"/>
    <dgm:cxn modelId="{5FFBAC91-D819-436B-9D2F-95BF46D6F68C}" type="presOf" srcId="{9950E6A5-84F6-4039-8655-E6F7EE8B2E25}" destId="{179BE0A9-DB32-488A-AEA6-7E1B599CF42E}" srcOrd="0" destOrd="0" presId="urn:microsoft.com/office/officeart/2005/8/layout/vList5"/>
    <dgm:cxn modelId="{6135879D-714A-4571-A36C-D123C7CEFA40}" srcId="{5D63723B-CFD4-4C30-BC33-602F90A147EF}" destId="{227F0B6B-5387-46CC-9CB4-9AE45CD72BFD}" srcOrd="0" destOrd="0" parTransId="{2F1BEBD8-A4F1-4FAF-9FC8-4E3B653A54C7}" sibTransId="{CEA0C93B-B3A7-437C-A8EF-A0FFD1E71A2E}"/>
    <dgm:cxn modelId="{62B792B2-A7A3-4993-84B4-3CE852A5B4C0}" type="presOf" srcId="{5D63723B-CFD4-4C30-BC33-602F90A147EF}" destId="{9F6A35BA-D16B-4F29-96F2-E10F220B5F4E}" srcOrd="0" destOrd="0" presId="urn:microsoft.com/office/officeart/2005/8/layout/vList5"/>
    <dgm:cxn modelId="{C5C633E5-86D0-483C-8073-8518968047B4}" type="presOf" srcId="{227F0B6B-5387-46CC-9CB4-9AE45CD72BFD}" destId="{2A913466-B439-4A43-97B0-8D16BE9B7817}" srcOrd="0" destOrd="0" presId="urn:microsoft.com/office/officeart/2005/8/layout/vList5"/>
    <dgm:cxn modelId="{976878F4-E53E-4755-91CB-EE7CA37BDADE}" srcId="{3C10CECB-5EA6-4C16-AD5F-F160E6FAB3C6}" destId="{E7A2774A-A23B-42AE-8A0F-CFD12B1DDA4D}" srcOrd="1" destOrd="0" parTransId="{FA587965-D87A-44B4-AD8A-091C7E9645A4}" sibTransId="{9B1FCE09-278F-4B11-A5F6-23AD77CA2D1D}"/>
    <dgm:cxn modelId="{C996614B-EDAF-44D6-83D8-D87E8D817271}" type="presParOf" srcId="{9F6A35BA-D16B-4F29-96F2-E10F220B5F4E}" destId="{98524CA3-0361-4EC1-9237-91706CD362BC}" srcOrd="0" destOrd="0" presId="urn:microsoft.com/office/officeart/2005/8/layout/vList5"/>
    <dgm:cxn modelId="{D7BFE393-9628-4C6C-87FB-78FA38AB28BF}" type="presParOf" srcId="{98524CA3-0361-4EC1-9237-91706CD362BC}" destId="{2A913466-B439-4A43-97B0-8D16BE9B7817}" srcOrd="0" destOrd="0" presId="urn:microsoft.com/office/officeart/2005/8/layout/vList5"/>
    <dgm:cxn modelId="{21120E31-9B76-48E1-ABDF-31C68D03EC9D}" type="presParOf" srcId="{98524CA3-0361-4EC1-9237-91706CD362BC}" destId="{179BE0A9-DB32-488A-AEA6-7E1B599CF42E}" srcOrd="1" destOrd="0" presId="urn:microsoft.com/office/officeart/2005/8/layout/vList5"/>
    <dgm:cxn modelId="{9F5EAB95-7B7F-489E-902D-F13B1C9C7F4E}" type="presParOf" srcId="{9F6A35BA-D16B-4F29-96F2-E10F220B5F4E}" destId="{4C15C35C-D1CC-464D-B41D-21B14835D54A}" srcOrd="1" destOrd="0" presId="urn:microsoft.com/office/officeart/2005/8/layout/vList5"/>
    <dgm:cxn modelId="{B0631BFF-D9C7-4B8F-B3E0-DD7F662518AB}" type="presParOf" srcId="{9F6A35BA-D16B-4F29-96F2-E10F220B5F4E}" destId="{8F4E6D33-C2CE-4EE0-A848-4527D1B3D185}" srcOrd="2" destOrd="0" presId="urn:microsoft.com/office/officeart/2005/8/layout/vList5"/>
    <dgm:cxn modelId="{92BE2A07-8754-49EE-A06D-97B25B52CCE0}" type="presParOf" srcId="{8F4E6D33-C2CE-4EE0-A848-4527D1B3D185}" destId="{02E90C39-CC9B-4154-842F-A8174ABF3B44}" srcOrd="0" destOrd="0" presId="urn:microsoft.com/office/officeart/2005/8/layout/vList5"/>
    <dgm:cxn modelId="{50A2A1BA-7946-4196-B672-7BA5FA878BC8}" type="presParOf" srcId="{8F4E6D33-C2CE-4EE0-A848-4527D1B3D185}" destId="{246F0958-E973-4F99-A73F-BE5A298BA2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37F98-58A2-4411-82AA-4FD048DC6A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51D501-0EE8-4E4C-AA9D-ABD55799BA73}">
      <dgm:prSet phldrT="[Text]" custT="1"/>
      <dgm:spPr/>
      <dgm:t>
        <a:bodyPr/>
        <a:lstStyle/>
        <a:p>
          <a:r>
            <a:rPr lang="en-IN" sz="1800" dirty="0">
              <a:latin typeface="Aptos" panose="020B0004020202020204" pitchFamily="34" charset="0"/>
            </a:rPr>
            <a:t>Al Model Objectives</a:t>
          </a:r>
        </a:p>
      </dgm:t>
    </dgm:pt>
    <dgm:pt modelId="{414891AA-3AC4-439E-8E26-39675E30B2F8}" type="parTrans" cxnId="{D0AA081B-721F-4C3E-ACBD-8824145E06AF}">
      <dgm:prSet/>
      <dgm:spPr/>
      <dgm:t>
        <a:bodyPr/>
        <a:lstStyle/>
        <a:p>
          <a:endParaRPr lang="en-IN"/>
        </a:p>
      </dgm:t>
    </dgm:pt>
    <dgm:pt modelId="{D0D0F9E7-513F-43EA-82DC-49070A96EBFA}" type="sibTrans" cxnId="{D0AA081B-721F-4C3E-ACBD-8824145E06AF}">
      <dgm:prSet/>
      <dgm:spPr/>
      <dgm:t>
        <a:bodyPr/>
        <a:lstStyle/>
        <a:p>
          <a:endParaRPr lang="en-IN"/>
        </a:p>
      </dgm:t>
    </dgm:pt>
    <dgm:pt modelId="{D1F2496B-9468-488B-BD2C-66CCC48FF89B}">
      <dgm:prSet phldrT="[Text]"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The primary goal is to reduce the time and complexity involved in the complaint ticket process.</a:t>
          </a:r>
          <a:endParaRPr lang="en-IN" sz="1500" dirty="0">
            <a:latin typeface="Aptos" panose="020B0004020202020204" pitchFamily="34" charset="0"/>
          </a:endParaRPr>
        </a:p>
      </dgm:t>
    </dgm:pt>
    <dgm:pt modelId="{37629FEC-C2FC-4FD8-8B9B-82B22B7C70C5}" type="parTrans" cxnId="{734BAF31-631B-49D2-AFB0-B1A4A808CCB8}">
      <dgm:prSet/>
      <dgm:spPr/>
      <dgm:t>
        <a:bodyPr/>
        <a:lstStyle/>
        <a:p>
          <a:endParaRPr lang="en-IN"/>
        </a:p>
      </dgm:t>
    </dgm:pt>
    <dgm:pt modelId="{7733C8C1-703A-4A03-BF1A-A572873BE08C}" type="sibTrans" cxnId="{734BAF31-631B-49D2-AFB0-B1A4A808CCB8}">
      <dgm:prSet/>
      <dgm:spPr/>
      <dgm:t>
        <a:bodyPr/>
        <a:lstStyle/>
        <a:p>
          <a:endParaRPr lang="en-IN"/>
        </a:p>
      </dgm:t>
    </dgm:pt>
    <dgm:pt modelId="{0B037D8E-39CD-46F1-933D-E624E2551E42}">
      <dgm:prSet phldrT="[Text]" custT="1"/>
      <dgm:spPr/>
      <dgm:t>
        <a:bodyPr/>
        <a:lstStyle/>
        <a:p>
          <a:r>
            <a:rPr lang="en-IN" sz="1800" dirty="0">
              <a:latin typeface="Aptos" panose="020B0004020202020204" pitchFamily="34" charset="0"/>
            </a:rPr>
            <a:t>Dataset Utilized</a:t>
          </a:r>
        </a:p>
      </dgm:t>
    </dgm:pt>
    <dgm:pt modelId="{8DB956B2-F56D-4AEC-ACD6-B83D9D8E955F}" type="parTrans" cxnId="{DC555BAC-2246-47D5-BBDA-3D310B41D5AE}">
      <dgm:prSet/>
      <dgm:spPr/>
      <dgm:t>
        <a:bodyPr/>
        <a:lstStyle/>
        <a:p>
          <a:endParaRPr lang="en-IN"/>
        </a:p>
      </dgm:t>
    </dgm:pt>
    <dgm:pt modelId="{84BB422C-A1AB-4856-A487-E47B710E706A}" type="sibTrans" cxnId="{DC555BAC-2246-47D5-BBDA-3D310B41D5AE}">
      <dgm:prSet/>
      <dgm:spPr/>
      <dgm:t>
        <a:bodyPr/>
        <a:lstStyle/>
        <a:p>
          <a:endParaRPr lang="en-IN"/>
        </a:p>
      </dgm:t>
    </dgm:pt>
    <dgm:pt modelId="{8E8989E5-641D-4F70-8C3D-3C3644A5E965}">
      <dgm:prSet phldrT="[Text]"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The model focuses on three main categories for initial training: 'Credit card or prepaid card’, ‘Checking or savings account’, and ‘Mortgage’.</a:t>
          </a:r>
          <a:endParaRPr lang="en-IN" sz="1500" dirty="0">
            <a:latin typeface="Aptos" panose="020B0004020202020204" pitchFamily="34" charset="0"/>
          </a:endParaRPr>
        </a:p>
      </dgm:t>
    </dgm:pt>
    <dgm:pt modelId="{AE028B84-4BEA-48E4-A7A0-1D1422BCBE1F}" type="parTrans" cxnId="{C60F3D0B-A2E1-48C0-9ED0-91F76D730E4A}">
      <dgm:prSet/>
      <dgm:spPr/>
      <dgm:t>
        <a:bodyPr/>
        <a:lstStyle/>
        <a:p>
          <a:endParaRPr lang="en-IN"/>
        </a:p>
      </dgm:t>
    </dgm:pt>
    <dgm:pt modelId="{4298C3A2-8EEF-4FF6-856C-6E98B5266986}" type="sibTrans" cxnId="{C60F3D0B-A2E1-48C0-9ED0-91F76D730E4A}">
      <dgm:prSet/>
      <dgm:spPr/>
      <dgm:t>
        <a:bodyPr/>
        <a:lstStyle/>
        <a:p>
          <a:endParaRPr lang="en-IN"/>
        </a:p>
      </dgm:t>
    </dgm:pt>
    <dgm:pt modelId="{D51A3460-D4A2-4C2A-8446-6A2CA4815460}">
      <dgm:prSet phldrT="[Text]" custT="1"/>
      <dgm:spPr/>
      <dgm:t>
        <a:bodyPr/>
        <a:lstStyle/>
        <a:p>
          <a:r>
            <a:rPr lang="en-IN" sz="1800" dirty="0">
              <a:latin typeface="Aptos" panose="020B0004020202020204" pitchFamily="34" charset="0"/>
            </a:rPr>
            <a:t>Training Process</a:t>
          </a:r>
        </a:p>
      </dgm:t>
    </dgm:pt>
    <dgm:pt modelId="{9551C4F7-AC36-45CB-AC27-B49038D6B907}" type="parTrans" cxnId="{64162E8F-6729-4305-8982-91112D5D4C81}">
      <dgm:prSet/>
      <dgm:spPr/>
      <dgm:t>
        <a:bodyPr/>
        <a:lstStyle/>
        <a:p>
          <a:endParaRPr lang="en-IN"/>
        </a:p>
      </dgm:t>
    </dgm:pt>
    <dgm:pt modelId="{26CDD01C-02F2-47BD-A7BC-AECAE2019807}" type="sibTrans" cxnId="{64162E8F-6729-4305-8982-91112D5D4C81}">
      <dgm:prSet/>
      <dgm:spPr/>
      <dgm:t>
        <a:bodyPr/>
        <a:lstStyle/>
        <a:p>
          <a:endParaRPr lang="en-IN"/>
        </a:p>
      </dgm:t>
    </dgm:pt>
    <dgm:pt modelId="{86A179AA-0DC1-425B-9628-0518F57E2AD1}">
      <dgm:prSet phldrT="[Text]"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The training involves categorization based on customer issue descriptions and emphasizes the requirement of a comprehensive dataset for effective model training.</a:t>
          </a:r>
          <a:endParaRPr lang="en-IN" sz="1500" dirty="0">
            <a:latin typeface="Aptos" panose="020B0004020202020204" pitchFamily="34" charset="0"/>
          </a:endParaRPr>
        </a:p>
      </dgm:t>
    </dgm:pt>
    <dgm:pt modelId="{EE79E206-D2AC-41A1-97F8-EB5A86ABF4B6}" type="parTrans" cxnId="{16ED2408-F824-413B-AD88-E06DE23B003A}">
      <dgm:prSet/>
      <dgm:spPr/>
      <dgm:t>
        <a:bodyPr/>
        <a:lstStyle/>
        <a:p>
          <a:endParaRPr lang="en-IN"/>
        </a:p>
      </dgm:t>
    </dgm:pt>
    <dgm:pt modelId="{9C07AA4C-A9B0-4E99-8362-CDD39637E172}" type="sibTrans" cxnId="{16ED2408-F824-413B-AD88-E06DE23B003A}">
      <dgm:prSet/>
      <dgm:spPr/>
      <dgm:t>
        <a:bodyPr/>
        <a:lstStyle/>
        <a:p>
          <a:endParaRPr lang="en-IN"/>
        </a:p>
      </dgm:t>
    </dgm:pt>
    <dgm:pt modelId="{85DE1515-77D4-495B-8A53-52CCFD87EFD4}" type="pres">
      <dgm:prSet presAssocID="{91E37F98-58A2-4411-82AA-4FD048DC6AA5}" presName="Name0" presStyleCnt="0">
        <dgm:presLayoutVars>
          <dgm:dir/>
          <dgm:animLvl val="lvl"/>
          <dgm:resizeHandles val="exact"/>
        </dgm:presLayoutVars>
      </dgm:prSet>
      <dgm:spPr/>
    </dgm:pt>
    <dgm:pt modelId="{EAC5199D-0ACA-4B96-AD68-6F1F6001D33D}" type="pres">
      <dgm:prSet presAssocID="{7651D501-0EE8-4E4C-AA9D-ABD55799BA73}" presName="composite" presStyleCnt="0"/>
      <dgm:spPr/>
    </dgm:pt>
    <dgm:pt modelId="{D2FB38B5-C0BD-4927-8BF5-5C95BDCE0EA9}" type="pres">
      <dgm:prSet presAssocID="{7651D501-0EE8-4E4C-AA9D-ABD55799BA7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9DEC826-442B-4D8E-AB6E-C75DA8274C67}" type="pres">
      <dgm:prSet presAssocID="{7651D501-0EE8-4E4C-AA9D-ABD55799BA73}" presName="desTx" presStyleLbl="alignAccFollowNode1" presStyleIdx="0" presStyleCnt="3">
        <dgm:presLayoutVars>
          <dgm:bulletEnabled val="1"/>
        </dgm:presLayoutVars>
      </dgm:prSet>
      <dgm:spPr/>
    </dgm:pt>
    <dgm:pt modelId="{6509CDC3-5B4E-4CA5-ADFC-AEE75525D5B3}" type="pres">
      <dgm:prSet presAssocID="{D0D0F9E7-513F-43EA-82DC-49070A96EBFA}" presName="space" presStyleCnt="0"/>
      <dgm:spPr/>
    </dgm:pt>
    <dgm:pt modelId="{9D2B2DAF-C28E-44F2-A45E-071A7FD9BED8}" type="pres">
      <dgm:prSet presAssocID="{0B037D8E-39CD-46F1-933D-E624E2551E42}" presName="composite" presStyleCnt="0"/>
      <dgm:spPr/>
    </dgm:pt>
    <dgm:pt modelId="{FBA6BB0A-5049-485F-BCB4-6A9AE07E641F}" type="pres">
      <dgm:prSet presAssocID="{0B037D8E-39CD-46F1-933D-E624E2551E4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EA9068-0512-4AC7-B212-33D78501D86E}" type="pres">
      <dgm:prSet presAssocID="{0B037D8E-39CD-46F1-933D-E624E2551E42}" presName="desTx" presStyleLbl="alignAccFollowNode1" presStyleIdx="1" presStyleCnt="3">
        <dgm:presLayoutVars>
          <dgm:bulletEnabled val="1"/>
        </dgm:presLayoutVars>
      </dgm:prSet>
      <dgm:spPr/>
    </dgm:pt>
    <dgm:pt modelId="{F9BAC0C8-3C9F-4BDA-A60F-739DD15D7A87}" type="pres">
      <dgm:prSet presAssocID="{84BB422C-A1AB-4856-A487-E47B710E706A}" presName="space" presStyleCnt="0"/>
      <dgm:spPr/>
    </dgm:pt>
    <dgm:pt modelId="{271778A1-C7D0-469C-BB70-8B02B10DF47E}" type="pres">
      <dgm:prSet presAssocID="{D51A3460-D4A2-4C2A-8446-6A2CA4815460}" presName="composite" presStyleCnt="0"/>
      <dgm:spPr/>
    </dgm:pt>
    <dgm:pt modelId="{A142E027-2E0F-4FA5-A7A0-E8B54497E400}" type="pres">
      <dgm:prSet presAssocID="{D51A3460-D4A2-4C2A-8446-6A2CA481546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59649EF-1EE1-4BCD-AC32-4C89E1D6A411}" type="pres">
      <dgm:prSet presAssocID="{D51A3460-D4A2-4C2A-8446-6A2CA481546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6ED2408-F824-413B-AD88-E06DE23B003A}" srcId="{D51A3460-D4A2-4C2A-8446-6A2CA4815460}" destId="{86A179AA-0DC1-425B-9628-0518F57E2AD1}" srcOrd="0" destOrd="0" parTransId="{EE79E206-D2AC-41A1-97F8-EB5A86ABF4B6}" sibTransId="{9C07AA4C-A9B0-4E99-8362-CDD39637E172}"/>
    <dgm:cxn modelId="{C60F3D0B-A2E1-48C0-9ED0-91F76D730E4A}" srcId="{0B037D8E-39CD-46F1-933D-E624E2551E42}" destId="{8E8989E5-641D-4F70-8C3D-3C3644A5E965}" srcOrd="0" destOrd="0" parTransId="{AE028B84-4BEA-48E4-A7A0-1D1422BCBE1F}" sibTransId="{4298C3A2-8EEF-4FF6-856C-6E98B5266986}"/>
    <dgm:cxn modelId="{D0AA081B-721F-4C3E-ACBD-8824145E06AF}" srcId="{91E37F98-58A2-4411-82AA-4FD048DC6AA5}" destId="{7651D501-0EE8-4E4C-AA9D-ABD55799BA73}" srcOrd="0" destOrd="0" parTransId="{414891AA-3AC4-439E-8E26-39675E30B2F8}" sibTransId="{D0D0F9E7-513F-43EA-82DC-49070A96EBFA}"/>
    <dgm:cxn modelId="{734BAF31-631B-49D2-AFB0-B1A4A808CCB8}" srcId="{7651D501-0EE8-4E4C-AA9D-ABD55799BA73}" destId="{D1F2496B-9468-488B-BD2C-66CCC48FF89B}" srcOrd="0" destOrd="0" parTransId="{37629FEC-C2FC-4FD8-8B9B-82B22B7C70C5}" sibTransId="{7733C8C1-703A-4A03-BF1A-A572873BE08C}"/>
    <dgm:cxn modelId="{E8668A5C-155B-4FDB-96ED-1C381E9248C6}" type="presOf" srcId="{7651D501-0EE8-4E4C-AA9D-ABD55799BA73}" destId="{D2FB38B5-C0BD-4927-8BF5-5C95BDCE0EA9}" srcOrd="0" destOrd="0" presId="urn:microsoft.com/office/officeart/2005/8/layout/hList1"/>
    <dgm:cxn modelId="{712B1168-0029-4A21-AF61-4712331CC1CD}" type="presOf" srcId="{91E37F98-58A2-4411-82AA-4FD048DC6AA5}" destId="{85DE1515-77D4-495B-8A53-52CCFD87EFD4}" srcOrd="0" destOrd="0" presId="urn:microsoft.com/office/officeart/2005/8/layout/hList1"/>
    <dgm:cxn modelId="{295E934C-EB95-4FF3-8655-44AC89FB0CB9}" type="presOf" srcId="{86A179AA-0DC1-425B-9628-0518F57E2AD1}" destId="{359649EF-1EE1-4BCD-AC32-4C89E1D6A411}" srcOrd="0" destOrd="0" presId="urn:microsoft.com/office/officeart/2005/8/layout/hList1"/>
    <dgm:cxn modelId="{64162E8F-6729-4305-8982-91112D5D4C81}" srcId="{91E37F98-58A2-4411-82AA-4FD048DC6AA5}" destId="{D51A3460-D4A2-4C2A-8446-6A2CA4815460}" srcOrd="2" destOrd="0" parTransId="{9551C4F7-AC36-45CB-AC27-B49038D6B907}" sibTransId="{26CDD01C-02F2-47BD-A7BC-AECAE2019807}"/>
    <dgm:cxn modelId="{D7600E91-B2C6-429C-B784-EBAEF7B4D264}" type="presOf" srcId="{D1F2496B-9468-488B-BD2C-66CCC48FF89B}" destId="{59DEC826-442B-4D8E-AB6E-C75DA8274C67}" srcOrd="0" destOrd="0" presId="urn:microsoft.com/office/officeart/2005/8/layout/hList1"/>
    <dgm:cxn modelId="{74C3059C-B5C8-4EC8-9593-6FD30B3B0C5E}" type="presOf" srcId="{D51A3460-D4A2-4C2A-8446-6A2CA4815460}" destId="{A142E027-2E0F-4FA5-A7A0-E8B54497E400}" srcOrd="0" destOrd="0" presId="urn:microsoft.com/office/officeart/2005/8/layout/hList1"/>
    <dgm:cxn modelId="{DC555BAC-2246-47D5-BBDA-3D310B41D5AE}" srcId="{91E37F98-58A2-4411-82AA-4FD048DC6AA5}" destId="{0B037D8E-39CD-46F1-933D-E624E2551E42}" srcOrd="1" destOrd="0" parTransId="{8DB956B2-F56D-4AEC-ACD6-B83D9D8E955F}" sibTransId="{84BB422C-A1AB-4856-A487-E47B710E706A}"/>
    <dgm:cxn modelId="{EA8581C7-143A-4828-AFBA-1D6F77689E7B}" type="presOf" srcId="{0B037D8E-39CD-46F1-933D-E624E2551E42}" destId="{FBA6BB0A-5049-485F-BCB4-6A9AE07E641F}" srcOrd="0" destOrd="0" presId="urn:microsoft.com/office/officeart/2005/8/layout/hList1"/>
    <dgm:cxn modelId="{F82694C9-4F64-4223-95A9-BB5218AE249D}" type="presOf" srcId="{8E8989E5-641D-4F70-8C3D-3C3644A5E965}" destId="{B3EA9068-0512-4AC7-B212-33D78501D86E}" srcOrd="0" destOrd="0" presId="urn:microsoft.com/office/officeart/2005/8/layout/hList1"/>
    <dgm:cxn modelId="{1AF4104C-5132-4A01-B2AD-934656A5AD8F}" type="presParOf" srcId="{85DE1515-77D4-495B-8A53-52CCFD87EFD4}" destId="{EAC5199D-0ACA-4B96-AD68-6F1F6001D33D}" srcOrd="0" destOrd="0" presId="urn:microsoft.com/office/officeart/2005/8/layout/hList1"/>
    <dgm:cxn modelId="{3BB1E011-F503-426C-B66B-E98494BD1420}" type="presParOf" srcId="{EAC5199D-0ACA-4B96-AD68-6F1F6001D33D}" destId="{D2FB38B5-C0BD-4927-8BF5-5C95BDCE0EA9}" srcOrd="0" destOrd="0" presId="urn:microsoft.com/office/officeart/2005/8/layout/hList1"/>
    <dgm:cxn modelId="{FB88754C-DEB3-4E81-A969-3863A0BC29E9}" type="presParOf" srcId="{EAC5199D-0ACA-4B96-AD68-6F1F6001D33D}" destId="{59DEC826-442B-4D8E-AB6E-C75DA8274C67}" srcOrd="1" destOrd="0" presId="urn:microsoft.com/office/officeart/2005/8/layout/hList1"/>
    <dgm:cxn modelId="{2954A661-8031-47CA-8200-EB243CCF785F}" type="presParOf" srcId="{85DE1515-77D4-495B-8A53-52CCFD87EFD4}" destId="{6509CDC3-5B4E-4CA5-ADFC-AEE75525D5B3}" srcOrd="1" destOrd="0" presId="urn:microsoft.com/office/officeart/2005/8/layout/hList1"/>
    <dgm:cxn modelId="{8B84DE7E-0F02-45A3-96D6-7DD4858FE56D}" type="presParOf" srcId="{85DE1515-77D4-495B-8A53-52CCFD87EFD4}" destId="{9D2B2DAF-C28E-44F2-A45E-071A7FD9BED8}" srcOrd="2" destOrd="0" presId="urn:microsoft.com/office/officeart/2005/8/layout/hList1"/>
    <dgm:cxn modelId="{277A1E1C-B867-4159-8EFB-A7BEC0F209E6}" type="presParOf" srcId="{9D2B2DAF-C28E-44F2-A45E-071A7FD9BED8}" destId="{FBA6BB0A-5049-485F-BCB4-6A9AE07E641F}" srcOrd="0" destOrd="0" presId="urn:microsoft.com/office/officeart/2005/8/layout/hList1"/>
    <dgm:cxn modelId="{5DB5C603-B336-449B-8D2C-20FEAE4B9C8F}" type="presParOf" srcId="{9D2B2DAF-C28E-44F2-A45E-071A7FD9BED8}" destId="{B3EA9068-0512-4AC7-B212-33D78501D86E}" srcOrd="1" destOrd="0" presId="urn:microsoft.com/office/officeart/2005/8/layout/hList1"/>
    <dgm:cxn modelId="{E3550F9A-B08B-47E9-9F76-B662E20E056F}" type="presParOf" srcId="{85DE1515-77D4-495B-8A53-52CCFD87EFD4}" destId="{F9BAC0C8-3C9F-4BDA-A60F-739DD15D7A87}" srcOrd="3" destOrd="0" presId="urn:microsoft.com/office/officeart/2005/8/layout/hList1"/>
    <dgm:cxn modelId="{AD18FB24-AE50-45F2-9929-C254A1E4E986}" type="presParOf" srcId="{85DE1515-77D4-495B-8A53-52CCFD87EFD4}" destId="{271778A1-C7D0-469C-BB70-8B02B10DF47E}" srcOrd="4" destOrd="0" presId="urn:microsoft.com/office/officeart/2005/8/layout/hList1"/>
    <dgm:cxn modelId="{33735859-8E36-4984-93D6-222A4E6F18D4}" type="presParOf" srcId="{271778A1-C7D0-469C-BB70-8B02B10DF47E}" destId="{A142E027-2E0F-4FA5-A7A0-E8B54497E400}" srcOrd="0" destOrd="0" presId="urn:microsoft.com/office/officeart/2005/8/layout/hList1"/>
    <dgm:cxn modelId="{33A8F6E9-457A-4B23-B4D3-BAE19EB21A67}" type="presParOf" srcId="{271778A1-C7D0-469C-BB70-8B02B10DF47E}" destId="{359649EF-1EE1-4BCD-AC32-4C89E1D6A4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E368B-A201-449C-8BFF-91A76603617B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410B84-0CB5-476A-B2DB-4696BDB72F9F}">
      <dgm:prSet phldrT="[Text]" custT="1"/>
      <dgm:spPr/>
      <dgm:t>
        <a:bodyPr/>
        <a:lstStyle/>
        <a:p>
          <a:r>
            <a:rPr lang="en-US" sz="1800" dirty="0">
              <a:latin typeface="Aptos" panose="020B0004020202020204" pitchFamily="34" charset="0"/>
            </a:rPr>
            <a:t>APPROACH</a:t>
          </a:r>
        </a:p>
        <a:p>
          <a:r>
            <a:rPr lang="en-US" sz="1500" dirty="0">
              <a:latin typeface="Aptos" panose="020B0004020202020204" pitchFamily="34" charset="0"/>
            </a:rPr>
            <a:t>Extracts insights from issue descriptions to classify into relevant categories.</a:t>
          </a:r>
          <a:endParaRPr lang="en-IN" sz="1500" dirty="0">
            <a:latin typeface="Aptos" panose="020B0004020202020204" pitchFamily="34" charset="0"/>
          </a:endParaRPr>
        </a:p>
      </dgm:t>
    </dgm:pt>
    <dgm:pt modelId="{62AD22FF-505A-4540-8B62-031F38045F61}" type="parTrans" cxnId="{2D0A7ED5-74C4-45D4-8C7C-A0790E27265A}">
      <dgm:prSet/>
      <dgm:spPr/>
      <dgm:t>
        <a:bodyPr/>
        <a:lstStyle/>
        <a:p>
          <a:endParaRPr lang="en-IN"/>
        </a:p>
      </dgm:t>
    </dgm:pt>
    <dgm:pt modelId="{56B6D8C2-3B0B-4734-B254-11EB82E25EBE}" type="sibTrans" cxnId="{2D0A7ED5-74C4-45D4-8C7C-A0790E27265A}">
      <dgm:prSet/>
      <dgm:spPr/>
      <dgm:t>
        <a:bodyPr/>
        <a:lstStyle/>
        <a:p>
          <a:endParaRPr lang="en-IN"/>
        </a:p>
      </dgm:t>
    </dgm:pt>
    <dgm:pt modelId="{A2D15817-4BF5-4593-AB3E-66EE075B6A9E}">
      <dgm:prSet phldrT="[Text]" custT="1"/>
      <dgm:spPr/>
      <dgm:t>
        <a:bodyPr/>
        <a:lstStyle/>
        <a:p>
          <a:r>
            <a:rPr lang="en-US" sz="1800" dirty="0">
              <a:latin typeface="Aptos" panose="020B0004020202020204" pitchFamily="34" charset="0"/>
            </a:rPr>
            <a:t>MODEL DEVELOPMENT</a:t>
          </a:r>
        </a:p>
        <a:p>
          <a:r>
            <a:rPr lang="en-US" sz="1500" dirty="0">
              <a:latin typeface="Aptos" panose="020B0004020202020204" pitchFamily="34" charset="0"/>
            </a:rPr>
            <a:t>Creation of a Fine-tuned Classifier model</a:t>
          </a:r>
          <a:endParaRPr lang="en-IN" sz="1500" dirty="0">
            <a:latin typeface="Aptos" panose="020B0004020202020204" pitchFamily="34" charset="0"/>
          </a:endParaRPr>
        </a:p>
      </dgm:t>
    </dgm:pt>
    <dgm:pt modelId="{87A3EDFB-69DE-4053-B688-22CF93005F8C}" type="parTrans" cxnId="{ABF3134D-BBAA-4D05-870F-A3BE5B890B65}">
      <dgm:prSet/>
      <dgm:spPr/>
      <dgm:t>
        <a:bodyPr/>
        <a:lstStyle/>
        <a:p>
          <a:endParaRPr lang="en-IN"/>
        </a:p>
      </dgm:t>
    </dgm:pt>
    <dgm:pt modelId="{66FDA49E-1EE0-4A6C-BCC1-3810B9C7F6E8}" type="sibTrans" cxnId="{ABF3134D-BBAA-4D05-870F-A3BE5B890B65}">
      <dgm:prSet/>
      <dgm:spPr/>
      <dgm:t>
        <a:bodyPr/>
        <a:lstStyle/>
        <a:p>
          <a:endParaRPr lang="en-IN"/>
        </a:p>
      </dgm:t>
    </dgm:pt>
    <dgm:pt modelId="{C1E6329C-F934-4BED-B125-4B70DF44B3B0}">
      <dgm:prSet phldrT="[Text]" custT="1"/>
      <dgm:spPr/>
      <dgm:t>
        <a:bodyPr/>
        <a:lstStyle/>
        <a:p>
          <a:r>
            <a:rPr lang="en-US" sz="1800" dirty="0">
              <a:latin typeface="Aptos" panose="020B0004020202020204" pitchFamily="34" charset="0"/>
            </a:rPr>
            <a:t>CURRENT CAPABILITIES</a:t>
          </a:r>
        </a:p>
        <a:p>
          <a:r>
            <a:rPr lang="en-US" sz="1500" dirty="0">
              <a:latin typeface="Aptos" panose="020B0004020202020204" pitchFamily="34" charset="0"/>
            </a:rPr>
            <a:t>Model can predict categories from descriptions, streamlining the complaint submission process</a:t>
          </a:r>
          <a:endParaRPr lang="en-IN" sz="1500" dirty="0">
            <a:latin typeface="Aptos" panose="020B0004020202020204" pitchFamily="34" charset="0"/>
          </a:endParaRPr>
        </a:p>
      </dgm:t>
    </dgm:pt>
    <dgm:pt modelId="{42B68FCA-C775-4627-8A6F-2F56586C816B}" type="parTrans" cxnId="{B52692EB-6C36-45C6-AC92-64DCCEC8DD78}">
      <dgm:prSet/>
      <dgm:spPr/>
      <dgm:t>
        <a:bodyPr/>
        <a:lstStyle/>
        <a:p>
          <a:endParaRPr lang="en-IN"/>
        </a:p>
      </dgm:t>
    </dgm:pt>
    <dgm:pt modelId="{39A4F499-45F6-4A22-91E3-2EE0D93715DC}" type="sibTrans" cxnId="{B52692EB-6C36-45C6-AC92-64DCCEC8DD78}">
      <dgm:prSet/>
      <dgm:spPr/>
      <dgm:t>
        <a:bodyPr/>
        <a:lstStyle/>
        <a:p>
          <a:endParaRPr lang="en-IN"/>
        </a:p>
      </dgm:t>
    </dgm:pt>
    <dgm:pt modelId="{536D0F1C-3FE9-4434-97BB-0329F3BDAACD}">
      <dgm:prSet phldrT="[Text]"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PERFORMANCE METRICS</a:t>
          </a:r>
        </a:p>
        <a:p>
          <a:r>
            <a:rPr lang="en-IN" sz="1500" dirty="0">
              <a:latin typeface="Aptos" panose="020B0004020202020204" pitchFamily="34" charset="0"/>
            </a:rPr>
            <a:t>Achieved and impressive accuracy of 94%</a:t>
          </a:r>
        </a:p>
      </dgm:t>
    </dgm:pt>
    <dgm:pt modelId="{7B2A4E63-FDA3-455F-9E07-C8F3F1CEC6D6}" type="parTrans" cxnId="{2E6CFFB3-7958-401E-98D8-2F673519C642}">
      <dgm:prSet/>
      <dgm:spPr/>
      <dgm:t>
        <a:bodyPr/>
        <a:lstStyle/>
        <a:p>
          <a:endParaRPr lang="en-IN"/>
        </a:p>
      </dgm:t>
    </dgm:pt>
    <dgm:pt modelId="{A9B6F40D-BD5D-4237-9DE8-D7C6AB12F89F}" type="sibTrans" cxnId="{2E6CFFB3-7958-401E-98D8-2F673519C642}">
      <dgm:prSet/>
      <dgm:spPr/>
      <dgm:t>
        <a:bodyPr/>
        <a:lstStyle/>
        <a:p>
          <a:endParaRPr lang="en-IN"/>
        </a:p>
      </dgm:t>
    </dgm:pt>
    <dgm:pt modelId="{8F5230A5-205D-4D9E-A3BA-2C98B9C8F942}" type="pres">
      <dgm:prSet presAssocID="{71CE368B-A201-449C-8BFF-91A76603617B}" presName="matrix" presStyleCnt="0">
        <dgm:presLayoutVars>
          <dgm:chMax val="1"/>
          <dgm:dir/>
          <dgm:resizeHandles val="exact"/>
        </dgm:presLayoutVars>
      </dgm:prSet>
      <dgm:spPr/>
    </dgm:pt>
    <dgm:pt modelId="{446698FD-5E9B-4373-9E1D-60CB0E12C636}" type="pres">
      <dgm:prSet presAssocID="{71CE368B-A201-449C-8BFF-91A76603617B}" presName="axisShape" presStyleLbl="bgShp" presStyleIdx="0" presStyleCnt="1"/>
      <dgm:spPr/>
    </dgm:pt>
    <dgm:pt modelId="{F08972C8-427C-4346-9929-A691A3415A8D}" type="pres">
      <dgm:prSet presAssocID="{71CE368B-A201-449C-8BFF-91A76603617B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67A9148-F745-4901-8F75-7B74CFED6791}" type="pres">
      <dgm:prSet presAssocID="{71CE368B-A201-449C-8BFF-91A76603617B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DD0ADF-C3AA-4867-A95B-1E83DCC6198A}" type="pres">
      <dgm:prSet presAssocID="{71CE368B-A201-449C-8BFF-91A76603617B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E7EEEA-7596-40BB-A66C-D1F0066DFC09}" type="pres">
      <dgm:prSet presAssocID="{71CE368B-A201-449C-8BFF-91A76603617B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1CF6F34-F4FA-4B54-863A-193604505F4C}" type="presOf" srcId="{71CE368B-A201-449C-8BFF-91A76603617B}" destId="{8F5230A5-205D-4D9E-A3BA-2C98B9C8F942}" srcOrd="0" destOrd="0" presId="urn:microsoft.com/office/officeart/2005/8/layout/matrix2"/>
    <dgm:cxn modelId="{ABF3134D-BBAA-4D05-870F-A3BE5B890B65}" srcId="{71CE368B-A201-449C-8BFF-91A76603617B}" destId="{A2D15817-4BF5-4593-AB3E-66EE075B6A9E}" srcOrd="2" destOrd="0" parTransId="{87A3EDFB-69DE-4053-B688-22CF93005F8C}" sibTransId="{66FDA49E-1EE0-4A6C-BCC1-3810B9C7F6E8}"/>
    <dgm:cxn modelId="{16B51EAF-D114-442E-92BA-FEFA199EB332}" type="presOf" srcId="{9F410B84-0CB5-476A-B2DB-4696BDB72F9F}" destId="{F08972C8-427C-4346-9929-A691A3415A8D}" srcOrd="0" destOrd="0" presId="urn:microsoft.com/office/officeart/2005/8/layout/matrix2"/>
    <dgm:cxn modelId="{2E6CFFB3-7958-401E-98D8-2F673519C642}" srcId="{71CE368B-A201-449C-8BFF-91A76603617B}" destId="{536D0F1C-3FE9-4434-97BB-0329F3BDAACD}" srcOrd="1" destOrd="0" parTransId="{7B2A4E63-FDA3-455F-9E07-C8F3F1CEC6D6}" sibTransId="{A9B6F40D-BD5D-4237-9DE8-D7C6AB12F89F}"/>
    <dgm:cxn modelId="{2D0A7ED5-74C4-45D4-8C7C-A0790E27265A}" srcId="{71CE368B-A201-449C-8BFF-91A76603617B}" destId="{9F410B84-0CB5-476A-B2DB-4696BDB72F9F}" srcOrd="0" destOrd="0" parTransId="{62AD22FF-505A-4540-8B62-031F38045F61}" sibTransId="{56B6D8C2-3B0B-4734-B254-11EB82E25EBE}"/>
    <dgm:cxn modelId="{0354B3E2-F938-4121-835D-538C536F1EBA}" type="presOf" srcId="{A2D15817-4BF5-4593-AB3E-66EE075B6A9E}" destId="{E2DD0ADF-C3AA-4867-A95B-1E83DCC6198A}" srcOrd="0" destOrd="0" presId="urn:microsoft.com/office/officeart/2005/8/layout/matrix2"/>
    <dgm:cxn modelId="{8F690AEB-1D17-4BF0-B29E-0C4CD19CEF03}" type="presOf" srcId="{C1E6329C-F934-4BED-B125-4B70DF44B3B0}" destId="{6BE7EEEA-7596-40BB-A66C-D1F0066DFC09}" srcOrd="0" destOrd="0" presId="urn:microsoft.com/office/officeart/2005/8/layout/matrix2"/>
    <dgm:cxn modelId="{B52692EB-6C36-45C6-AC92-64DCCEC8DD78}" srcId="{71CE368B-A201-449C-8BFF-91A76603617B}" destId="{C1E6329C-F934-4BED-B125-4B70DF44B3B0}" srcOrd="3" destOrd="0" parTransId="{42B68FCA-C775-4627-8A6F-2F56586C816B}" sibTransId="{39A4F499-45F6-4A22-91E3-2EE0D93715DC}"/>
    <dgm:cxn modelId="{C93739FA-F278-4548-BB92-78DD5450A199}" type="presOf" srcId="{536D0F1C-3FE9-4434-97BB-0329F3BDAACD}" destId="{E67A9148-F745-4901-8F75-7B74CFED6791}" srcOrd="0" destOrd="0" presId="urn:microsoft.com/office/officeart/2005/8/layout/matrix2"/>
    <dgm:cxn modelId="{1DBBC766-F68F-4048-91A4-868771F63330}" type="presParOf" srcId="{8F5230A5-205D-4D9E-A3BA-2C98B9C8F942}" destId="{446698FD-5E9B-4373-9E1D-60CB0E12C636}" srcOrd="0" destOrd="0" presId="urn:microsoft.com/office/officeart/2005/8/layout/matrix2"/>
    <dgm:cxn modelId="{79874224-E120-41DA-9977-B63BB3D2B738}" type="presParOf" srcId="{8F5230A5-205D-4D9E-A3BA-2C98B9C8F942}" destId="{F08972C8-427C-4346-9929-A691A3415A8D}" srcOrd="1" destOrd="0" presId="urn:microsoft.com/office/officeart/2005/8/layout/matrix2"/>
    <dgm:cxn modelId="{C02949BF-1C85-49FE-9102-4C469C348732}" type="presParOf" srcId="{8F5230A5-205D-4D9E-A3BA-2C98B9C8F942}" destId="{E67A9148-F745-4901-8F75-7B74CFED6791}" srcOrd="2" destOrd="0" presId="urn:microsoft.com/office/officeart/2005/8/layout/matrix2"/>
    <dgm:cxn modelId="{D075BCF3-2336-4C9A-B7E2-1B560E2D2494}" type="presParOf" srcId="{8F5230A5-205D-4D9E-A3BA-2C98B9C8F942}" destId="{E2DD0ADF-C3AA-4867-A95B-1E83DCC6198A}" srcOrd="3" destOrd="0" presId="urn:microsoft.com/office/officeart/2005/8/layout/matrix2"/>
    <dgm:cxn modelId="{FC1C25F3-CC71-4041-8BA4-C0E56A62CC00}" type="presParOf" srcId="{8F5230A5-205D-4D9E-A3BA-2C98B9C8F942}" destId="{6BE7EEEA-7596-40BB-A66C-D1F0066DFC0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85D97B-EAFB-455D-BC3F-2D57AA67D8E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9A17C0-EF73-415C-843E-3296F797D814}">
      <dgm:prSet phldrT="[Text]" custT="1"/>
      <dgm:spPr/>
      <dgm:t>
        <a:bodyPr/>
        <a:lstStyle/>
        <a:p>
          <a:r>
            <a:rPr lang="en-IN" sz="1800" dirty="0">
              <a:latin typeface="Aptos" panose="020B0004020202020204" pitchFamily="34" charset="0"/>
            </a:rPr>
            <a:t>For Customers</a:t>
          </a:r>
        </a:p>
      </dgm:t>
    </dgm:pt>
    <dgm:pt modelId="{F38B843D-4D3D-4123-9216-276F2B7D5FB1}" type="parTrans" cxnId="{3DE8C591-DE45-4F61-9D68-F732E642D306}">
      <dgm:prSet/>
      <dgm:spPr/>
      <dgm:t>
        <a:bodyPr/>
        <a:lstStyle/>
        <a:p>
          <a:endParaRPr lang="en-IN"/>
        </a:p>
      </dgm:t>
    </dgm:pt>
    <dgm:pt modelId="{F3FD034E-4FB3-43BF-82DB-3852DF0A02BB}" type="sibTrans" cxnId="{3DE8C591-DE45-4F61-9D68-F732E642D306}">
      <dgm:prSet/>
      <dgm:spPr/>
      <dgm:t>
        <a:bodyPr/>
        <a:lstStyle/>
        <a:p>
          <a:endParaRPr lang="en-IN"/>
        </a:p>
      </dgm:t>
    </dgm:pt>
    <dgm:pt modelId="{D08743EA-8CE1-4006-80B3-8A5DB5154246}">
      <dgm:prSet custT="1"/>
      <dgm:spPr/>
      <dgm:t>
        <a:bodyPr/>
        <a:lstStyle/>
        <a:p>
          <a:r>
            <a:rPr lang="en-IN" sz="1800" dirty="0">
              <a:latin typeface="Aptos" panose="020B0004020202020204" pitchFamily="34" charset="0"/>
            </a:rPr>
            <a:t>For Banks</a:t>
          </a:r>
        </a:p>
      </dgm:t>
    </dgm:pt>
    <dgm:pt modelId="{2743FCEF-E192-4B9E-9EB1-4A7C7F60A9FA}" type="parTrans" cxnId="{64B0088D-20CD-4D8A-8636-4B8B39657A51}">
      <dgm:prSet/>
      <dgm:spPr/>
      <dgm:t>
        <a:bodyPr/>
        <a:lstStyle/>
        <a:p>
          <a:endParaRPr lang="en-IN"/>
        </a:p>
      </dgm:t>
    </dgm:pt>
    <dgm:pt modelId="{9192A7A9-A4C0-457D-BFD3-793C611D31C3}" type="sibTrans" cxnId="{64B0088D-20CD-4D8A-8636-4B8B39657A51}">
      <dgm:prSet/>
      <dgm:spPr/>
      <dgm:t>
        <a:bodyPr/>
        <a:lstStyle/>
        <a:p>
          <a:endParaRPr lang="en-IN"/>
        </a:p>
      </dgm:t>
    </dgm:pt>
    <dgm:pt modelId="{F3051EC5-17C8-48BB-9A55-ABDF3F86D1D9}">
      <dgm:prSet phldrT="[Text]"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Faster ticket creation with minimal effort.</a:t>
          </a:r>
          <a:endParaRPr lang="en-IN" sz="1500" dirty="0">
            <a:latin typeface="Aptos" panose="020B0004020202020204" pitchFamily="34" charset="0"/>
          </a:endParaRPr>
        </a:p>
      </dgm:t>
    </dgm:pt>
    <dgm:pt modelId="{1AAC6502-7078-4CAE-ABC4-9314994C47C5}" type="parTrans" cxnId="{C7316FC3-0077-4B9C-9D17-C39BFE722A50}">
      <dgm:prSet/>
      <dgm:spPr/>
      <dgm:t>
        <a:bodyPr/>
        <a:lstStyle/>
        <a:p>
          <a:endParaRPr lang="en-IN"/>
        </a:p>
      </dgm:t>
    </dgm:pt>
    <dgm:pt modelId="{5E0A39F1-84FD-40C4-AC0E-AB7363F95D7A}" type="sibTrans" cxnId="{C7316FC3-0077-4B9C-9D17-C39BFE722A50}">
      <dgm:prSet/>
      <dgm:spPr/>
      <dgm:t>
        <a:bodyPr/>
        <a:lstStyle/>
        <a:p>
          <a:endParaRPr lang="en-IN"/>
        </a:p>
      </dgm:t>
    </dgm:pt>
    <dgm:pt modelId="{10E8E586-0BE2-42D6-B62F-D9F29A2A5D58}">
      <dgm:prSet phldrT="[Text]" custT="1"/>
      <dgm:spPr/>
      <dgm:t>
        <a:bodyPr/>
        <a:lstStyle/>
        <a:p>
          <a:r>
            <a:rPr lang="en-IN" sz="1500" dirty="0">
              <a:latin typeface="Aptos" panose="020B0004020202020204" pitchFamily="34" charset="0"/>
            </a:rPr>
            <a:t>User-friendly and intuitive experience.</a:t>
          </a:r>
        </a:p>
      </dgm:t>
    </dgm:pt>
    <dgm:pt modelId="{CC319304-DC67-4633-8E88-3F4F53334968}" type="parTrans" cxnId="{3203A8B5-8984-48B2-82E9-8818C94F4E48}">
      <dgm:prSet/>
      <dgm:spPr/>
      <dgm:t>
        <a:bodyPr/>
        <a:lstStyle/>
        <a:p>
          <a:endParaRPr lang="en-IN"/>
        </a:p>
      </dgm:t>
    </dgm:pt>
    <dgm:pt modelId="{3D178A32-280A-4E0A-9BAE-952FE57C6454}" type="sibTrans" cxnId="{3203A8B5-8984-48B2-82E9-8818C94F4E48}">
      <dgm:prSet/>
      <dgm:spPr/>
      <dgm:t>
        <a:bodyPr/>
        <a:lstStyle/>
        <a:p>
          <a:endParaRPr lang="en-IN"/>
        </a:p>
      </dgm:t>
    </dgm:pt>
    <dgm:pt modelId="{F994F760-6108-4CA2-8E7D-565F1A7A95A8}">
      <dgm:prSet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Streamlined complaint routing for quicker resolution.</a:t>
          </a:r>
          <a:endParaRPr lang="en-IN" sz="1500" dirty="0">
            <a:latin typeface="Aptos" panose="020B0004020202020204" pitchFamily="34" charset="0"/>
          </a:endParaRPr>
        </a:p>
      </dgm:t>
    </dgm:pt>
    <dgm:pt modelId="{17EB484E-20AD-4B8F-8E33-DF0DB93A3B35}" type="parTrans" cxnId="{B59E0BFA-C2AC-43F2-B119-6A094CFD8824}">
      <dgm:prSet/>
      <dgm:spPr/>
      <dgm:t>
        <a:bodyPr/>
        <a:lstStyle/>
        <a:p>
          <a:endParaRPr lang="en-IN"/>
        </a:p>
      </dgm:t>
    </dgm:pt>
    <dgm:pt modelId="{B55AF7F1-8CCC-4EF1-8174-EC31DE74F911}" type="sibTrans" cxnId="{B59E0BFA-C2AC-43F2-B119-6A094CFD8824}">
      <dgm:prSet/>
      <dgm:spPr/>
      <dgm:t>
        <a:bodyPr/>
        <a:lstStyle/>
        <a:p>
          <a:endParaRPr lang="en-IN"/>
        </a:p>
      </dgm:t>
    </dgm:pt>
    <dgm:pt modelId="{4644C654-BB8D-42E0-B294-01CC7077CC77}">
      <dgm:prSet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Data-driven insights into common complaint areas.</a:t>
          </a:r>
          <a:endParaRPr lang="en-IN" sz="1500" dirty="0">
            <a:latin typeface="Aptos" panose="020B0004020202020204" pitchFamily="34" charset="0"/>
          </a:endParaRPr>
        </a:p>
      </dgm:t>
    </dgm:pt>
    <dgm:pt modelId="{D197BFDA-CDAF-42EA-AFB6-C1D6C7D04008}" type="parTrans" cxnId="{F06B2C4C-4642-435D-9894-39988DC750F0}">
      <dgm:prSet/>
      <dgm:spPr/>
      <dgm:t>
        <a:bodyPr/>
        <a:lstStyle/>
        <a:p>
          <a:endParaRPr lang="en-IN"/>
        </a:p>
      </dgm:t>
    </dgm:pt>
    <dgm:pt modelId="{20663E09-6B86-4EB4-A5F6-B53B390B34D3}" type="sibTrans" cxnId="{F06B2C4C-4642-435D-9894-39988DC750F0}">
      <dgm:prSet/>
      <dgm:spPr/>
      <dgm:t>
        <a:bodyPr/>
        <a:lstStyle/>
        <a:p>
          <a:endParaRPr lang="en-IN"/>
        </a:p>
      </dgm:t>
    </dgm:pt>
    <dgm:pt modelId="{2AC603F6-6C28-4861-B6B6-9BF3832BBE8C}">
      <dgm:prSet custT="1"/>
      <dgm:spPr/>
      <dgm:t>
        <a:bodyPr/>
        <a:lstStyle/>
        <a:p>
          <a:r>
            <a:rPr lang="en-US" sz="1500" dirty="0">
              <a:latin typeface="Aptos" panose="020B0004020202020204" pitchFamily="34" charset="0"/>
            </a:rPr>
            <a:t>Scalable for more complex classification in the future</a:t>
          </a:r>
          <a:r>
            <a:rPr lang="en-US" sz="1700" dirty="0">
              <a:latin typeface="Aptos" panose="020B0004020202020204" pitchFamily="34" charset="0"/>
            </a:rPr>
            <a:t>.</a:t>
          </a:r>
          <a:endParaRPr lang="en-IN" sz="1700" dirty="0">
            <a:latin typeface="Aptos" panose="020B0004020202020204" pitchFamily="34" charset="0"/>
          </a:endParaRPr>
        </a:p>
      </dgm:t>
    </dgm:pt>
    <dgm:pt modelId="{D8B3579F-5F24-4C7B-A09A-176E6C8528CE}" type="parTrans" cxnId="{AF2CF59D-11AB-4F01-ACCD-A46556957436}">
      <dgm:prSet/>
      <dgm:spPr/>
      <dgm:t>
        <a:bodyPr/>
        <a:lstStyle/>
        <a:p>
          <a:endParaRPr lang="en-IN"/>
        </a:p>
      </dgm:t>
    </dgm:pt>
    <dgm:pt modelId="{FDDB80B2-00E0-400F-8D8F-CE7B9DF3A8A9}" type="sibTrans" cxnId="{AF2CF59D-11AB-4F01-ACCD-A46556957436}">
      <dgm:prSet/>
      <dgm:spPr/>
      <dgm:t>
        <a:bodyPr/>
        <a:lstStyle/>
        <a:p>
          <a:endParaRPr lang="en-IN"/>
        </a:p>
      </dgm:t>
    </dgm:pt>
    <dgm:pt modelId="{EBED5AAC-1511-4B42-AC0F-864210C43C73}" type="pres">
      <dgm:prSet presAssocID="{A985D97B-EAFB-455D-BC3F-2D57AA67D8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0A7839-38C9-4242-8133-023DC1CDEE10}" type="pres">
      <dgm:prSet presAssocID="{7C9A17C0-EF73-415C-843E-3296F797D814}" presName="root" presStyleCnt="0"/>
      <dgm:spPr/>
    </dgm:pt>
    <dgm:pt modelId="{3D55924D-21B9-4D28-8ADC-47C41CFCA2DB}" type="pres">
      <dgm:prSet presAssocID="{7C9A17C0-EF73-415C-843E-3296F797D814}" presName="rootComposite" presStyleCnt="0"/>
      <dgm:spPr/>
    </dgm:pt>
    <dgm:pt modelId="{22CC5D54-3622-4C7E-8712-7F20C8650809}" type="pres">
      <dgm:prSet presAssocID="{7C9A17C0-EF73-415C-843E-3296F797D814}" presName="rootText" presStyleLbl="node1" presStyleIdx="0" presStyleCnt="2"/>
      <dgm:spPr/>
    </dgm:pt>
    <dgm:pt modelId="{09E21C0B-8987-4D09-BB36-90C51211432C}" type="pres">
      <dgm:prSet presAssocID="{7C9A17C0-EF73-415C-843E-3296F797D814}" presName="rootConnector" presStyleLbl="node1" presStyleIdx="0" presStyleCnt="2"/>
      <dgm:spPr/>
    </dgm:pt>
    <dgm:pt modelId="{604FE1DC-7BC4-432C-A46B-5E84AD214A5F}" type="pres">
      <dgm:prSet presAssocID="{7C9A17C0-EF73-415C-843E-3296F797D814}" presName="childShape" presStyleCnt="0"/>
      <dgm:spPr/>
    </dgm:pt>
    <dgm:pt modelId="{A5F3D6A0-E6DD-4EBF-B226-4E9A3F5171ED}" type="pres">
      <dgm:prSet presAssocID="{1AAC6502-7078-4CAE-ABC4-9314994C47C5}" presName="Name13" presStyleLbl="parChTrans1D2" presStyleIdx="0" presStyleCnt="5"/>
      <dgm:spPr/>
    </dgm:pt>
    <dgm:pt modelId="{99ADDF34-7FE2-4A02-8C0D-63017AFEEF9B}" type="pres">
      <dgm:prSet presAssocID="{F3051EC5-17C8-48BB-9A55-ABDF3F86D1D9}" presName="childText" presStyleLbl="bgAcc1" presStyleIdx="0" presStyleCnt="5">
        <dgm:presLayoutVars>
          <dgm:bulletEnabled val="1"/>
        </dgm:presLayoutVars>
      </dgm:prSet>
      <dgm:spPr/>
    </dgm:pt>
    <dgm:pt modelId="{89A751E5-F111-4D4F-B11D-6749298F0AC6}" type="pres">
      <dgm:prSet presAssocID="{CC319304-DC67-4633-8E88-3F4F53334968}" presName="Name13" presStyleLbl="parChTrans1D2" presStyleIdx="1" presStyleCnt="5"/>
      <dgm:spPr/>
    </dgm:pt>
    <dgm:pt modelId="{B0363F77-5372-4A59-B8BD-525D893354D6}" type="pres">
      <dgm:prSet presAssocID="{10E8E586-0BE2-42D6-B62F-D9F29A2A5D58}" presName="childText" presStyleLbl="bgAcc1" presStyleIdx="1" presStyleCnt="5">
        <dgm:presLayoutVars>
          <dgm:bulletEnabled val="1"/>
        </dgm:presLayoutVars>
      </dgm:prSet>
      <dgm:spPr/>
    </dgm:pt>
    <dgm:pt modelId="{72E7A190-CA63-4DBC-A843-2C1E62C6994F}" type="pres">
      <dgm:prSet presAssocID="{D08743EA-8CE1-4006-80B3-8A5DB5154246}" presName="root" presStyleCnt="0"/>
      <dgm:spPr/>
    </dgm:pt>
    <dgm:pt modelId="{5B8C20CA-3CE2-4FC8-B775-518D0F03C55F}" type="pres">
      <dgm:prSet presAssocID="{D08743EA-8CE1-4006-80B3-8A5DB5154246}" presName="rootComposite" presStyleCnt="0"/>
      <dgm:spPr/>
    </dgm:pt>
    <dgm:pt modelId="{5E52DE4F-81AB-44BF-A9B5-A08833C73138}" type="pres">
      <dgm:prSet presAssocID="{D08743EA-8CE1-4006-80B3-8A5DB5154246}" presName="rootText" presStyleLbl="node1" presStyleIdx="1" presStyleCnt="2"/>
      <dgm:spPr/>
    </dgm:pt>
    <dgm:pt modelId="{44B1B6C1-4C29-4266-8A73-AB04B0AE6323}" type="pres">
      <dgm:prSet presAssocID="{D08743EA-8CE1-4006-80B3-8A5DB5154246}" presName="rootConnector" presStyleLbl="node1" presStyleIdx="1" presStyleCnt="2"/>
      <dgm:spPr/>
    </dgm:pt>
    <dgm:pt modelId="{03B12406-4CC2-48BB-A5AC-C88EF90941F3}" type="pres">
      <dgm:prSet presAssocID="{D08743EA-8CE1-4006-80B3-8A5DB5154246}" presName="childShape" presStyleCnt="0"/>
      <dgm:spPr/>
    </dgm:pt>
    <dgm:pt modelId="{DF135151-6AE5-4639-A63E-514412460308}" type="pres">
      <dgm:prSet presAssocID="{17EB484E-20AD-4B8F-8E33-DF0DB93A3B35}" presName="Name13" presStyleLbl="parChTrans1D2" presStyleIdx="2" presStyleCnt="5"/>
      <dgm:spPr/>
    </dgm:pt>
    <dgm:pt modelId="{98326B7F-CE6A-406F-B3EF-69ACC10AED38}" type="pres">
      <dgm:prSet presAssocID="{F994F760-6108-4CA2-8E7D-565F1A7A95A8}" presName="childText" presStyleLbl="bgAcc1" presStyleIdx="2" presStyleCnt="5">
        <dgm:presLayoutVars>
          <dgm:bulletEnabled val="1"/>
        </dgm:presLayoutVars>
      </dgm:prSet>
      <dgm:spPr/>
    </dgm:pt>
    <dgm:pt modelId="{DA3C56DE-FCAE-4BD1-BC3B-ACAE493ACE4D}" type="pres">
      <dgm:prSet presAssocID="{D197BFDA-CDAF-42EA-AFB6-C1D6C7D04008}" presName="Name13" presStyleLbl="parChTrans1D2" presStyleIdx="3" presStyleCnt="5"/>
      <dgm:spPr/>
    </dgm:pt>
    <dgm:pt modelId="{97EFE42A-9D2B-45D8-8711-8691147EB91C}" type="pres">
      <dgm:prSet presAssocID="{4644C654-BB8D-42E0-B294-01CC7077CC77}" presName="childText" presStyleLbl="bgAcc1" presStyleIdx="3" presStyleCnt="5">
        <dgm:presLayoutVars>
          <dgm:bulletEnabled val="1"/>
        </dgm:presLayoutVars>
      </dgm:prSet>
      <dgm:spPr/>
    </dgm:pt>
    <dgm:pt modelId="{42D51579-A1DB-4531-B339-0A9DBBF0682F}" type="pres">
      <dgm:prSet presAssocID="{D8B3579F-5F24-4C7B-A09A-176E6C8528CE}" presName="Name13" presStyleLbl="parChTrans1D2" presStyleIdx="4" presStyleCnt="5"/>
      <dgm:spPr/>
    </dgm:pt>
    <dgm:pt modelId="{FCE566F5-937B-4C0E-B424-8147FA49BF56}" type="pres">
      <dgm:prSet presAssocID="{2AC603F6-6C28-4861-B6B6-9BF3832BBE8C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052D6608-1354-4954-BB37-BAF0528F1A31}" type="presOf" srcId="{4644C654-BB8D-42E0-B294-01CC7077CC77}" destId="{97EFE42A-9D2B-45D8-8711-8691147EB91C}" srcOrd="0" destOrd="0" presId="urn:microsoft.com/office/officeart/2005/8/layout/hierarchy3"/>
    <dgm:cxn modelId="{DD255D0F-58F8-4ACA-ACEA-E09C35B255CB}" type="presOf" srcId="{D08743EA-8CE1-4006-80B3-8A5DB5154246}" destId="{5E52DE4F-81AB-44BF-A9B5-A08833C73138}" srcOrd="0" destOrd="0" presId="urn:microsoft.com/office/officeart/2005/8/layout/hierarchy3"/>
    <dgm:cxn modelId="{81C97210-8959-4019-8975-BB8E7A8F588A}" type="presOf" srcId="{A985D97B-EAFB-455D-BC3F-2D57AA67D8EC}" destId="{EBED5AAC-1511-4B42-AC0F-864210C43C73}" srcOrd="0" destOrd="0" presId="urn:microsoft.com/office/officeart/2005/8/layout/hierarchy3"/>
    <dgm:cxn modelId="{A212E51C-FA15-4A06-990F-AC59F82E3EBA}" type="presOf" srcId="{F3051EC5-17C8-48BB-9A55-ABDF3F86D1D9}" destId="{99ADDF34-7FE2-4A02-8C0D-63017AFEEF9B}" srcOrd="0" destOrd="0" presId="urn:microsoft.com/office/officeart/2005/8/layout/hierarchy3"/>
    <dgm:cxn modelId="{C99D851E-E903-4FA8-90B5-AD24C6BFEADE}" type="presOf" srcId="{7C9A17C0-EF73-415C-843E-3296F797D814}" destId="{09E21C0B-8987-4D09-BB36-90C51211432C}" srcOrd="1" destOrd="0" presId="urn:microsoft.com/office/officeart/2005/8/layout/hierarchy3"/>
    <dgm:cxn modelId="{7791A42F-13FD-4CBB-9F9D-1DDB57C464FA}" type="presOf" srcId="{7C9A17C0-EF73-415C-843E-3296F797D814}" destId="{22CC5D54-3622-4C7E-8712-7F20C8650809}" srcOrd="0" destOrd="0" presId="urn:microsoft.com/office/officeart/2005/8/layout/hierarchy3"/>
    <dgm:cxn modelId="{B40A983E-E395-452A-9B8A-A343E7EA08EB}" type="presOf" srcId="{D08743EA-8CE1-4006-80B3-8A5DB5154246}" destId="{44B1B6C1-4C29-4266-8A73-AB04B0AE6323}" srcOrd="1" destOrd="0" presId="urn:microsoft.com/office/officeart/2005/8/layout/hierarchy3"/>
    <dgm:cxn modelId="{5031F446-7722-4ADD-9C34-31BB73A82649}" type="presOf" srcId="{CC319304-DC67-4633-8E88-3F4F53334968}" destId="{89A751E5-F111-4D4F-B11D-6749298F0AC6}" srcOrd="0" destOrd="0" presId="urn:microsoft.com/office/officeart/2005/8/layout/hierarchy3"/>
    <dgm:cxn modelId="{F06B2C4C-4642-435D-9894-39988DC750F0}" srcId="{D08743EA-8CE1-4006-80B3-8A5DB5154246}" destId="{4644C654-BB8D-42E0-B294-01CC7077CC77}" srcOrd="1" destOrd="0" parTransId="{D197BFDA-CDAF-42EA-AFB6-C1D6C7D04008}" sibTransId="{20663E09-6B86-4EB4-A5F6-B53B390B34D3}"/>
    <dgm:cxn modelId="{5390F281-8D1A-461F-9C6D-F7EA735F3EB7}" type="presOf" srcId="{D8B3579F-5F24-4C7B-A09A-176E6C8528CE}" destId="{42D51579-A1DB-4531-B339-0A9DBBF0682F}" srcOrd="0" destOrd="0" presId="urn:microsoft.com/office/officeart/2005/8/layout/hierarchy3"/>
    <dgm:cxn modelId="{64B0088D-20CD-4D8A-8636-4B8B39657A51}" srcId="{A985D97B-EAFB-455D-BC3F-2D57AA67D8EC}" destId="{D08743EA-8CE1-4006-80B3-8A5DB5154246}" srcOrd="1" destOrd="0" parTransId="{2743FCEF-E192-4B9E-9EB1-4A7C7F60A9FA}" sibTransId="{9192A7A9-A4C0-457D-BFD3-793C611D31C3}"/>
    <dgm:cxn modelId="{3DE8C591-DE45-4F61-9D68-F732E642D306}" srcId="{A985D97B-EAFB-455D-BC3F-2D57AA67D8EC}" destId="{7C9A17C0-EF73-415C-843E-3296F797D814}" srcOrd="0" destOrd="0" parTransId="{F38B843D-4D3D-4123-9216-276F2B7D5FB1}" sibTransId="{F3FD034E-4FB3-43BF-82DB-3852DF0A02BB}"/>
    <dgm:cxn modelId="{6470C891-F0DF-4B3B-9D44-08542B133778}" type="presOf" srcId="{1AAC6502-7078-4CAE-ABC4-9314994C47C5}" destId="{A5F3D6A0-E6DD-4EBF-B226-4E9A3F5171ED}" srcOrd="0" destOrd="0" presId="urn:microsoft.com/office/officeart/2005/8/layout/hierarchy3"/>
    <dgm:cxn modelId="{AF2CF59D-11AB-4F01-ACCD-A46556957436}" srcId="{D08743EA-8CE1-4006-80B3-8A5DB5154246}" destId="{2AC603F6-6C28-4861-B6B6-9BF3832BBE8C}" srcOrd="2" destOrd="0" parTransId="{D8B3579F-5F24-4C7B-A09A-176E6C8528CE}" sibTransId="{FDDB80B2-00E0-400F-8D8F-CE7B9DF3A8A9}"/>
    <dgm:cxn modelId="{3203A8B5-8984-48B2-82E9-8818C94F4E48}" srcId="{7C9A17C0-EF73-415C-843E-3296F797D814}" destId="{10E8E586-0BE2-42D6-B62F-D9F29A2A5D58}" srcOrd="1" destOrd="0" parTransId="{CC319304-DC67-4633-8E88-3F4F53334968}" sibTransId="{3D178A32-280A-4E0A-9BAE-952FE57C6454}"/>
    <dgm:cxn modelId="{C7316FC3-0077-4B9C-9D17-C39BFE722A50}" srcId="{7C9A17C0-EF73-415C-843E-3296F797D814}" destId="{F3051EC5-17C8-48BB-9A55-ABDF3F86D1D9}" srcOrd="0" destOrd="0" parTransId="{1AAC6502-7078-4CAE-ABC4-9314994C47C5}" sibTransId="{5E0A39F1-84FD-40C4-AC0E-AB7363F95D7A}"/>
    <dgm:cxn modelId="{070EAECA-15EF-4FED-91D0-C722CEB4E097}" type="presOf" srcId="{D197BFDA-CDAF-42EA-AFB6-C1D6C7D04008}" destId="{DA3C56DE-FCAE-4BD1-BC3B-ACAE493ACE4D}" srcOrd="0" destOrd="0" presId="urn:microsoft.com/office/officeart/2005/8/layout/hierarchy3"/>
    <dgm:cxn modelId="{6F27DDCA-A3E7-4942-87DF-55E3CA4C92E9}" type="presOf" srcId="{2AC603F6-6C28-4861-B6B6-9BF3832BBE8C}" destId="{FCE566F5-937B-4C0E-B424-8147FA49BF56}" srcOrd="0" destOrd="0" presId="urn:microsoft.com/office/officeart/2005/8/layout/hierarchy3"/>
    <dgm:cxn modelId="{65B8F5DD-1AD1-43DE-9627-3234AC0ECC53}" type="presOf" srcId="{10E8E586-0BE2-42D6-B62F-D9F29A2A5D58}" destId="{B0363F77-5372-4A59-B8BD-525D893354D6}" srcOrd="0" destOrd="0" presId="urn:microsoft.com/office/officeart/2005/8/layout/hierarchy3"/>
    <dgm:cxn modelId="{5E2755EA-1B45-430F-B6F3-D8FC631EA580}" type="presOf" srcId="{17EB484E-20AD-4B8F-8E33-DF0DB93A3B35}" destId="{DF135151-6AE5-4639-A63E-514412460308}" srcOrd="0" destOrd="0" presId="urn:microsoft.com/office/officeart/2005/8/layout/hierarchy3"/>
    <dgm:cxn modelId="{1A3014F0-7C7D-4B26-9F06-16D31A75CFAD}" type="presOf" srcId="{F994F760-6108-4CA2-8E7D-565F1A7A95A8}" destId="{98326B7F-CE6A-406F-B3EF-69ACC10AED38}" srcOrd="0" destOrd="0" presId="urn:microsoft.com/office/officeart/2005/8/layout/hierarchy3"/>
    <dgm:cxn modelId="{B59E0BFA-C2AC-43F2-B119-6A094CFD8824}" srcId="{D08743EA-8CE1-4006-80B3-8A5DB5154246}" destId="{F994F760-6108-4CA2-8E7D-565F1A7A95A8}" srcOrd="0" destOrd="0" parTransId="{17EB484E-20AD-4B8F-8E33-DF0DB93A3B35}" sibTransId="{B55AF7F1-8CCC-4EF1-8174-EC31DE74F911}"/>
    <dgm:cxn modelId="{8A7D25C2-DA7C-4822-B8FD-CF4330AC3FF4}" type="presParOf" srcId="{EBED5AAC-1511-4B42-AC0F-864210C43C73}" destId="{7C0A7839-38C9-4242-8133-023DC1CDEE10}" srcOrd="0" destOrd="0" presId="urn:microsoft.com/office/officeart/2005/8/layout/hierarchy3"/>
    <dgm:cxn modelId="{96DF48BF-B166-4A21-896B-3143514B6BCF}" type="presParOf" srcId="{7C0A7839-38C9-4242-8133-023DC1CDEE10}" destId="{3D55924D-21B9-4D28-8ADC-47C41CFCA2DB}" srcOrd="0" destOrd="0" presId="urn:microsoft.com/office/officeart/2005/8/layout/hierarchy3"/>
    <dgm:cxn modelId="{07C08271-B93E-40EE-AE8A-FE7CAAFF90F0}" type="presParOf" srcId="{3D55924D-21B9-4D28-8ADC-47C41CFCA2DB}" destId="{22CC5D54-3622-4C7E-8712-7F20C8650809}" srcOrd="0" destOrd="0" presId="urn:microsoft.com/office/officeart/2005/8/layout/hierarchy3"/>
    <dgm:cxn modelId="{BCC1B958-DBD4-4B41-BE62-E4C452217D31}" type="presParOf" srcId="{3D55924D-21B9-4D28-8ADC-47C41CFCA2DB}" destId="{09E21C0B-8987-4D09-BB36-90C51211432C}" srcOrd="1" destOrd="0" presId="urn:microsoft.com/office/officeart/2005/8/layout/hierarchy3"/>
    <dgm:cxn modelId="{7B917F30-8139-4EFF-9D0A-AE184719D0D7}" type="presParOf" srcId="{7C0A7839-38C9-4242-8133-023DC1CDEE10}" destId="{604FE1DC-7BC4-432C-A46B-5E84AD214A5F}" srcOrd="1" destOrd="0" presId="urn:microsoft.com/office/officeart/2005/8/layout/hierarchy3"/>
    <dgm:cxn modelId="{82B9922B-CD5C-4988-9172-74C575518825}" type="presParOf" srcId="{604FE1DC-7BC4-432C-A46B-5E84AD214A5F}" destId="{A5F3D6A0-E6DD-4EBF-B226-4E9A3F5171ED}" srcOrd="0" destOrd="0" presId="urn:microsoft.com/office/officeart/2005/8/layout/hierarchy3"/>
    <dgm:cxn modelId="{0CAAC14B-03CE-4AF3-9820-8E517D48865D}" type="presParOf" srcId="{604FE1DC-7BC4-432C-A46B-5E84AD214A5F}" destId="{99ADDF34-7FE2-4A02-8C0D-63017AFEEF9B}" srcOrd="1" destOrd="0" presId="urn:microsoft.com/office/officeart/2005/8/layout/hierarchy3"/>
    <dgm:cxn modelId="{83633828-3F18-40D0-8881-5BBDBCBE3C25}" type="presParOf" srcId="{604FE1DC-7BC4-432C-A46B-5E84AD214A5F}" destId="{89A751E5-F111-4D4F-B11D-6749298F0AC6}" srcOrd="2" destOrd="0" presId="urn:microsoft.com/office/officeart/2005/8/layout/hierarchy3"/>
    <dgm:cxn modelId="{E1AB27EC-D24D-41E7-BFD8-E6E4355C7B1F}" type="presParOf" srcId="{604FE1DC-7BC4-432C-A46B-5E84AD214A5F}" destId="{B0363F77-5372-4A59-B8BD-525D893354D6}" srcOrd="3" destOrd="0" presId="urn:microsoft.com/office/officeart/2005/8/layout/hierarchy3"/>
    <dgm:cxn modelId="{58BCCA8D-BC5C-4195-BFE4-458F6985DA1C}" type="presParOf" srcId="{EBED5AAC-1511-4B42-AC0F-864210C43C73}" destId="{72E7A190-CA63-4DBC-A843-2C1E62C6994F}" srcOrd="1" destOrd="0" presId="urn:microsoft.com/office/officeart/2005/8/layout/hierarchy3"/>
    <dgm:cxn modelId="{0684270D-54F1-4306-8213-D45A1F13772E}" type="presParOf" srcId="{72E7A190-CA63-4DBC-A843-2C1E62C6994F}" destId="{5B8C20CA-3CE2-4FC8-B775-518D0F03C55F}" srcOrd="0" destOrd="0" presId="urn:microsoft.com/office/officeart/2005/8/layout/hierarchy3"/>
    <dgm:cxn modelId="{D30B9AA5-862B-4BDB-8541-43764656397D}" type="presParOf" srcId="{5B8C20CA-3CE2-4FC8-B775-518D0F03C55F}" destId="{5E52DE4F-81AB-44BF-A9B5-A08833C73138}" srcOrd="0" destOrd="0" presId="urn:microsoft.com/office/officeart/2005/8/layout/hierarchy3"/>
    <dgm:cxn modelId="{E46A77ED-A0EA-4826-AD35-F9DBC30BD78E}" type="presParOf" srcId="{5B8C20CA-3CE2-4FC8-B775-518D0F03C55F}" destId="{44B1B6C1-4C29-4266-8A73-AB04B0AE6323}" srcOrd="1" destOrd="0" presId="urn:microsoft.com/office/officeart/2005/8/layout/hierarchy3"/>
    <dgm:cxn modelId="{DB613092-AFC3-47C5-B18F-671CFAEA7D42}" type="presParOf" srcId="{72E7A190-CA63-4DBC-A843-2C1E62C6994F}" destId="{03B12406-4CC2-48BB-A5AC-C88EF90941F3}" srcOrd="1" destOrd="0" presId="urn:microsoft.com/office/officeart/2005/8/layout/hierarchy3"/>
    <dgm:cxn modelId="{A4E7A659-A984-45FD-A170-F8D06A9AF52D}" type="presParOf" srcId="{03B12406-4CC2-48BB-A5AC-C88EF90941F3}" destId="{DF135151-6AE5-4639-A63E-514412460308}" srcOrd="0" destOrd="0" presId="urn:microsoft.com/office/officeart/2005/8/layout/hierarchy3"/>
    <dgm:cxn modelId="{116769C6-1A0B-42F0-8B10-BA100DF30BC9}" type="presParOf" srcId="{03B12406-4CC2-48BB-A5AC-C88EF90941F3}" destId="{98326B7F-CE6A-406F-B3EF-69ACC10AED38}" srcOrd="1" destOrd="0" presId="urn:microsoft.com/office/officeart/2005/8/layout/hierarchy3"/>
    <dgm:cxn modelId="{ECB1B387-B217-4517-B946-1755C2F1B9D8}" type="presParOf" srcId="{03B12406-4CC2-48BB-A5AC-C88EF90941F3}" destId="{DA3C56DE-FCAE-4BD1-BC3B-ACAE493ACE4D}" srcOrd="2" destOrd="0" presId="urn:microsoft.com/office/officeart/2005/8/layout/hierarchy3"/>
    <dgm:cxn modelId="{3F82E16B-86F5-436F-996B-60A1BD537AE1}" type="presParOf" srcId="{03B12406-4CC2-48BB-A5AC-C88EF90941F3}" destId="{97EFE42A-9D2B-45D8-8711-8691147EB91C}" srcOrd="3" destOrd="0" presId="urn:microsoft.com/office/officeart/2005/8/layout/hierarchy3"/>
    <dgm:cxn modelId="{2BF64C35-F995-42FC-ADAA-4CCD422CE111}" type="presParOf" srcId="{03B12406-4CC2-48BB-A5AC-C88EF90941F3}" destId="{42D51579-A1DB-4531-B339-0A9DBBF0682F}" srcOrd="4" destOrd="0" presId="urn:microsoft.com/office/officeart/2005/8/layout/hierarchy3"/>
    <dgm:cxn modelId="{C3EA4520-FBE1-48C5-BCD3-D2F19C55E9E7}" type="presParOf" srcId="{03B12406-4CC2-48BB-A5AC-C88EF90941F3}" destId="{FCE566F5-937B-4C0E-B424-8147FA49BF5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8082E-561B-417C-A473-C5762DA71188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C290F350-7703-491E-9306-E85463F2936B}">
      <dgm:prSet phldrT="[Text]" custT="1"/>
      <dgm:spPr/>
      <dgm:t>
        <a:bodyPr/>
        <a:lstStyle/>
        <a:p>
          <a:r>
            <a:rPr lang="en-US" sz="1800" dirty="0"/>
            <a:t> </a:t>
          </a:r>
          <a:r>
            <a:rPr lang="en-US" sz="1800" dirty="0">
              <a:latin typeface="Aptos" panose="020B0004020202020204" pitchFamily="34" charset="0"/>
            </a:rPr>
            <a:t>Expansion of Classification Capabilities</a:t>
          </a:r>
        </a:p>
        <a:p>
          <a:r>
            <a:rPr lang="en-US" sz="1500" dirty="0">
              <a:latin typeface="Aptos" panose="020B0004020202020204" pitchFamily="34" charset="0"/>
            </a:rPr>
            <a:t>Potential to classify into additional categories, sub-categories, and priorities.</a:t>
          </a:r>
          <a:endParaRPr lang="en-IN" sz="1500" dirty="0">
            <a:latin typeface="Aptos" panose="020B0004020202020204" pitchFamily="34" charset="0"/>
          </a:endParaRPr>
        </a:p>
      </dgm:t>
    </dgm:pt>
    <dgm:pt modelId="{041478FF-173E-4895-9621-A76A3C375642}" type="parTrans" cxnId="{19B588C9-76C5-4098-B3F9-E8E31D5DB591}">
      <dgm:prSet/>
      <dgm:spPr/>
      <dgm:t>
        <a:bodyPr/>
        <a:lstStyle/>
        <a:p>
          <a:endParaRPr lang="en-IN"/>
        </a:p>
      </dgm:t>
    </dgm:pt>
    <dgm:pt modelId="{3DE02C36-EA99-4AA6-9954-FED8D07F0F77}" type="sibTrans" cxnId="{19B588C9-76C5-4098-B3F9-E8E31D5DB591}">
      <dgm:prSet/>
      <dgm:spPr/>
      <dgm:t>
        <a:bodyPr/>
        <a:lstStyle/>
        <a:p>
          <a:endParaRPr lang="en-IN"/>
        </a:p>
      </dgm:t>
    </dgm:pt>
    <dgm:pt modelId="{166DFB7C-6D90-4427-94F3-D0B2D0F23FF5}">
      <dgm:prSet phldrT="[Text]" custT="1"/>
      <dgm:spPr/>
      <dgm:t>
        <a:bodyPr/>
        <a:lstStyle/>
        <a:p>
          <a:r>
            <a:rPr lang="en-US" sz="1800" dirty="0">
              <a:latin typeface="Aptos" panose="020B0004020202020204" pitchFamily="34" charset="0"/>
            </a:rPr>
            <a:t>Continuous Improvement</a:t>
          </a:r>
        </a:p>
        <a:p>
          <a:r>
            <a:rPr lang="en-US" sz="1500" dirty="0">
              <a:latin typeface="Aptos" panose="020B0004020202020204" pitchFamily="34" charset="0"/>
            </a:rPr>
            <a:t>Vision to continuously improve Al solutions to adapt to evolving customer needs</a:t>
          </a:r>
          <a:endParaRPr lang="en-IN" sz="1500" dirty="0">
            <a:latin typeface="Aptos" panose="020B0004020202020204" pitchFamily="34" charset="0"/>
          </a:endParaRPr>
        </a:p>
      </dgm:t>
    </dgm:pt>
    <dgm:pt modelId="{ABFA2D3A-BAEF-4CD5-8C04-1926179949C6}" type="parTrans" cxnId="{00510EC9-4B36-47AA-BD36-6358ECE0FE6B}">
      <dgm:prSet/>
      <dgm:spPr/>
      <dgm:t>
        <a:bodyPr/>
        <a:lstStyle/>
        <a:p>
          <a:endParaRPr lang="en-IN"/>
        </a:p>
      </dgm:t>
    </dgm:pt>
    <dgm:pt modelId="{E258615B-8E90-4E71-99C3-EA8CE0DB865D}" type="sibTrans" cxnId="{00510EC9-4B36-47AA-BD36-6358ECE0FE6B}">
      <dgm:prSet/>
      <dgm:spPr/>
      <dgm:t>
        <a:bodyPr/>
        <a:lstStyle/>
        <a:p>
          <a:endParaRPr lang="en-IN"/>
        </a:p>
      </dgm:t>
    </dgm:pt>
    <dgm:pt modelId="{447A5E34-AE6F-4DED-9A26-B7152EFAB4A1}">
      <dgm:prSet phldrT="[Text]" custT="1"/>
      <dgm:spPr/>
      <dgm:t>
        <a:bodyPr/>
        <a:lstStyle/>
        <a:p>
          <a:r>
            <a:rPr lang="en-US" sz="1800" dirty="0">
              <a:latin typeface="Aptos" panose="020B0004020202020204" pitchFamily="34" charset="0"/>
            </a:rPr>
            <a:t>Broader Applications</a:t>
          </a:r>
        </a:p>
        <a:p>
          <a:r>
            <a:rPr lang="en-US" sz="1500" dirty="0">
              <a:latin typeface="Aptos" panose="020B0004020202020204" pitchFamily="34" charset="0"/>
            </a:rPr>
            <a:t>Implementation across various banking sectors and beyond to enhance customer service.</a:t>
          </a:r>
          <a:endParaRPr lang="en-IN" sz="1500" dirty="0">
            <a:latin typeface="Aptos" panose="020B0004020202020204" pitchFamily="34" charset="0"/>
          </a:endParaRPr>
        </a:p>
      </dgm:t>
    </dgm:pt>
    <dgm:pt modelId="{9F9F5D04-04F1-4042-8869-704870BE6AF1}" type="parTrans" cxnId="{19C1F65E-3022-436C-8D50-03C848449D44}">
      <dgm:prSet/>
      <dgm:spPr/>
      <dgm:t>
        <a:bodyPr/>
        <a:lstStyle/>
        <a:p>
          <a:endParaRPr lang="en-IN"/>
        </a:p>
      </dgm:t>
    </dgm:pt>
    <dgm:pt modelId="{B4DD507A-04EB-4E62-9B3B-4749D5232B79}" type="sibTrans" cxnId="{19C1F65E-3022-436C-8D50-03C848449D44}">
      <dgm:prSet/>
      <dgm:spPr/>
      <dgm:t>
        <a:bodyPr/>
        <a:lstStyle/>
        <a:p>
          <a:endParaRPr lang="en-IN"/>
        </a:p>
      </dgm:t>
    </dgm:pt>
    <dgm:pt modelId="{ED0E6F0D-6409-4A0C-AF67-49668F120F24}" type="pres">
      <dgm:prSet presAssocID="{FA48082E-561B-417C-A473-C5762DA71188}" presName="Name0" presStyleCnt="0">
        <dgm:presLayoutVars>
          <dgm:chMax val="7"/>
          <dgm:dir/>
          <dgm:resizeHandles val="exact"/>
        </dgm:presLayoutVars>
      </dgm:prSet>
      <dgm:spPr/>
    </dgm:pt>
    <dgm:pt modelId="{6CA360B1-D366-4D89-B37C-384EAB3A6E4B}" type="pres">
      <dgm:prSet presAssocID="{FA48082E-561B-417C-A473-C5762DA71188}" presName="ellipse1" presStyleLbl="vennNode1" presStyleIdx="0" presStyleCnt="3">
        <dgm:presLayoutVars>
          <dgm:bulletEnabled val="1"/>
        </dgm:presLayoutVars>
      </dgm:prSet>
      <dgm:spPr/>
    </dgm:pt>
    <dgm:pt modelId="{EDE6FA9D-947D-4351-8A3A-0797F4B787C4}" type="pres">
      <dgm:prSet presAssocID="{FA48082E-561B-417C-A473-C5762DA71188}" presName="ellipse2" presStyleLbl="vennNode1" presStyleIdx="1" presStyleCnt="3">
        <dgm:presLayoutVars>
          <dgm:bulletEnabled val="1"/>
        </dgm:presLayoutVars>
      </dgm:prSet>
      <dgm:spPr/>
    </dgm:pt>
    <dgm:pt modelId="{C3A5D36A-CAED-4C7F-B10E-43F74F6B24DA}" type="pres">
      <dgm:prSet presAssocID="{FA48082E-561B-417C-A473-C5762DA71188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EFF72720-04BA-4786-9E3B-FFF6126720EA}" type="presOf" srcId="{166DFB7C-6D90-4427-94F3-D0B2D0F23FF5}" destId="{EDE6FA9D-947D-4351-8A3A-0797F4B787C4}" srcOrd="0" destOrd="0" presId="urn:microsoft.com/office/officeart/2005/8/layout/rings+Icon"/>
    <dgm:cxn modelId="{19C1F65E-3022-436C-8D50-03C848449D44}" srcId="{FA48082E-561B-417C-A473-C5762DA71188}" destId="{447A5E34-AE6F-4DED-9A26-B7152EFAB4A1}" srcOrd="2" destOrd="0" parTransId="{9F9F5D04-04F1-4042-8869-704870BE6AF1}" sibTransId="{B4DD507A-04EB-4E62-9B3B-4749D5232B79}"/>
    <dgm:cxn modelId="{C7B9BE6F-9884-4977-AD9B-7BF78C4AE41C}" type="presOf" srcId="{C290F350-7703-491E-9306-E85463F2936B}" destId="{6CA360B1-D366-4D89-B37C-384EAB3A6E4B}" srcOrd="0" destOrd="0" presId="urn:microsoft.com/office/officeart/2005/8/layout/rings+Icon"/>
    <dgm:cxn modelId="{8594ECA3-5849-44B5-A945-46107ABDA3DF}" type="presOf" srcId="{FA48082E-561B-417C-A473-C5762DA71188}" destId="{ED0E6F0D-6409-4A0C-AF67-49668F120F24}" srcOrd="0" destOrd="0" presId="urn:microsoft.com/office/officeart/2005/8/layout/rings+Icon"/>
    <dgm:cxn modelId="{37D54CC4-DF6A-4970-906C-5CA79607F233}" type="presOf" srcId="{447A5E34-AE6F-4DED-9A26-B7152EFAB4A1}" destId="{C3A5D36A-CAED-4C7F-B10E-43F74F6B24DA}" srcOrd="0" destOrd="0" presId="urn:microsoft.com/office/officeart/2005/8/layout/rings+Icon"/>
    <dgm:cxn modelId="{00510EC9-4B36-47AA-BD36-6358ECE0FE6B}" srcId="{FA48082E-561B-417C-A473-C5762DA71188}" destId="{166DFB7C-6D90-4427-94F3-D0B2D0F23FF5}" srcOrd="1" destOrd="0" parTransId="{ABFA2D3A-BAEF-4CD5-8C04-1926179949C6}" sibTransId="{E258615B-8E90-4E71-99C3-EA8CE0DB865D}"/>
    <dgm:cxn modelId="{19B588C9-76C5-4098-B3F9-E8E31D5DB591}" srcId="{FA48082E-561B-417C-A473-C5762DA71188}" destId="{C290F350-7703-491E-9306-E85463F2936B}" srcOrd="0" destOrd="0" parTransId="{041478FF-173E-4895-9621-A76A3C375642}" sibTransId="{3DE02C36-EA99-4AA6-9954-FED8D07F0F77}"/>
    <dgm:cxn modelId="{C536521D-47AD-4F70-939F-F8DA970A33C2}" type="presParOf" srcId="{ED0E6F0D-6409-4A0C-AF67-49668F120F24}" destId="{6CA360B1-D366-4D89-B37C-384EAB3A6E4B}" srcOrd="0" destOrd="0" presId="urn:microsoft.com/office/officeart/2005/8/layout/rings+Icon"/>
    <dgm:cxn modelId="{D9CF1938-F176-4AC7-9117-B166D823CC99}" type="presParOf" srcId="{ED0E6F0D-6409-4A0C-AF67-49668F120F24}" destId="{EDE6FA9D-947D-4351-8A3A-0797F4B787C4}" srcOrd="1" destOrd="0" presId="urn:microsoft.com/office/officeart/2005/8/layout/rings+Icon"/>
    <dgm:cxn modelId="{600D66E6-5EFB-492E-8544-B12F4A97F7D0}" type="presParOf" srcId="{ED0E6F0D-6409-4A0C-AF67-49668F120F24}" destId="{C3A5D36A-CAED-4C7F-B10E-43F74F6B24DA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BE0A9-DB32-488A-AEA6-7E1B599CF42E}">
      <dsp:nvSpPr>
        <dsp:cNvPr id="0" name=""/>
        <dsp:cNvSpPr/>
      </dsp:nvSpPr>
      <dsp:spPr>
        <a:xfrm rot="5400000">
          <a:off x="3907386" y="-1368327"/>
          <a:ext cx="1207076" cy="42455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ptos" panose="020B0004020202020204" pitchFamily="34" charset="0"/>
            </a:rPr>
            <a:t>Customers must select a category, sub-category and priority or many other options when raising tickets, making the process </a:t>
          </a:r>
          <a:r>
            <a:rPr lang="en-IN" sz="1500" kern="1200" dirty="0">
              <a:latin typeface="Aptos" panose="020B0004020202020204" pitchFamily="34" charset="0"/>
            </a:rPr>
            <a:t>complex and time-consuming.</a:t>
          </a:r>
        </a:p>
      </dsp:txBody>
      <dsp:txXfrm rot="-5400000">
        <a:off x="2388137" y="209847"/>
        <a:ext cx="4186651" cy="1089226"/>
      </dsp:txXfrm>
    </dsp:sp>
    <dsp:sp modelId="{2A913466-B439-4A43-97B0-8D16BE9B7817}">
      <dsp:nvSpPr>
        <dsp:cNvPr id="0" name=""/>
        <dsp:cNvSpPr/>
      </dsp:nvSpPr>
      <dsp:spPr>
        <a:xfrm>
          <a:off x="0" y="37"/>
          <a:ext cx="2388136" cy="1508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ptos" panose="020B0004020202020204" pitchFamily="34" charset="0"/>
            </a:rPr>
            <a:t>Current Ticket Submission Process</a:t>
          </a:r>
        </a:p>
      </dsp:txBody>
      <dsp:txXfrm>
        <a:off x="73656" y="73693"/>
        <a:ext cx="2240824" cy="1361533"/>
      </dsp:txXfrm>
    </dsp:sp>
    <dsp:sp modelId="{246F0958-E973-4F99-A73F-BE5A298BA27E}">
      <dsp:nvSpPr>
        <dsp:cNvPr id="0" name=""/>
        <dsp:cNvSpPr/>
      </dsp:nvSpPr>
      <dsp:spPr>
        <a:xfrm rot="5400000">
          <a:off x="3907386" y="215959"/>
          <a:ext cx="1207076" cy="42455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ptos" panose="020B0004020202020204" pitchFamily="34" charset="0"/>
            </a:rPr>
            <a:t>Customers face difficulty in finding appropriate categories and sub-categories, leading to frustration due to prolonged complaint resolution times.</a:t>
          </a:r>
          <a:endParaRPr lang="en-IN" sz="1500" kern="1200" dirty="0">
            <a:latin typeface="Aptos" panose="020B00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ptos" panose="020B0004020202020204" pitchFamily="34" charset="0"/>
            </a:rPr>
            <a:t>Frustration due to unclear priorities.</a:t>
          </a:r>
          <a:endParaRPr lang="en-IN" sz="1500" kern="1200" dirty="0">
            <a:latin typeface="Aptos" panose="020B0004020202020204" pitchFamily="34" charset="0"/>
          </a:endParaRPr>
        </a:p>
      </dsp:txBody>
      <dsp:txXfrm rot="-5400000">
        <a:off x="2388137" y="1794134"/>
        <a:ext cx="4186651" cy="1089226"/>
      </dsp:txXfrm>
    </dsp:sp>
    <dsp:sp modelId="{02E90C39-CC9B-4154-842F-A8174ABF3B44}">
      <dsp:nvSpPr>
        <dsp:cNvPr id="0" name=""/>
        <dsp:cNvSpPr/>
      </dsp:nvSpPr>
      <dsp:spPr>
        <a:xfrm>
          <a:off x="0" y="1584325"/>
          <a:ext cx="2388136" cy="1508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ptos" panose="020B0004020202020204" pitchFamily="34" charset="0"/>
            </a:rPr>
            <a:t>Customer Pain Point</a:t>
          </a:r>
        </a:p>
      </dsp:txBody>
      <dsp:txXfrm>
        <a:off x="73656" y="1657981"/>
        <a:ext cx="2240824" cy="1361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B38B5-C0BD-4927-8BF5-5C95BDCE0EA9}">
      <dsp:nvSpPr>
        <dsp:cNvPr id="0" name=""/>
        <dsp:cNvSpPr/>
      </dsp:nvSpPr>
      <dsp:spPr>
        <a:xfrm>
          <a:off x="2346" y="480751"/>
          <a:ext cx="2287842" cy="915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ptos" panose="020B0004020202020204" pitchFamily="34" charset="0"/>
            </a:rPr>
            <a:t>Al Model Objectives</a:t>
          </a:r>
        </a:p>
      </dsp:txBody>
      <dsp:txXfrm>
        <a:off x="2346" y="480751"/>
        <a:ext cx="2287842" cy="915137"/>
      </dsp:txXfrm>
    </dsp:sp>
    <dsp:sp modelId="{59DEC826-442B-4D8E-AB6E-C75DA8274C67}">
      <dsp:nvSpPr>
        <dsp:cNvPr id="0" name=""/>
        <dsp:cNvSpPr/>
      </dsp:nvSpPr>
      <dsp:spPr>
        <a:xfrm>
          <a:off x="2346" y="1395888"/>
          <a:ext cx="228784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ptos" panose="020B0004020202020204" pitchFamily="34" charset="0"/>
            </a:rPr>
            <a:t>The primary goal is to reduce the time and complexity involved in the complaint ticket process.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2346" y="1395888"/>
        <a:ext cx="2287842" cy="2854800"/>
      </dsp:txXfrm>
    </dsp:sp>
    <dsp:sp modelId="{FBA6BB0A-5049-485F-BCB4-6A9AE07E641F}">
      <dsp:nvSpPr>
        <dsp:cNvPr id="0" name=""/>
        <dsp:cNvSpPr/>
      </dsp:nvSpPr>
      <dsp:spPr>
        <a:xfrm>
          <a:off x="2610487" y="480751"/>
          <a:ext cx="2287842" cy="915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ptos" panose="020B0004020202020204" pitchFamily="34" charset="0"/>
            </a:rPr>
            <a:t>Dataset Utilized</a:t>
          </a:r>
        </a:p>
      </dsp:txBody>
      <dsp:txXfrm>
        <a:off x="2610487" y="480751"/>
        <a:ext cx="2287842" cy="915137"/>
      </dsp:txXfrm>
    </dsp:sp>
    <dsp:sp modelId="{B3EA9068-0512-4AC7-B212-33D78501D86E}">
      <dsp:nvSpPr>
        <dsp:cNvPr id="0" name=""/>
        <dsp:cNvSpPr/>
      </dsp:nvSpPr>
      <dsp:spPr>
        <a:xfrm>
          <a:off x="2610487" y="1395888"/>
          <a:ext cx="228784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ptos" panose="020B0004020202020204" pitchFamily="34" charset="0"/>
            </a:rPr>
            <a:t>The model focuses on three main categories for initial training: 'Credit card or prepaid card’, ‘Checking or savings account’, and ‘Mortgage’.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2610487" y="1395888"/>
        <a:ext cx="2287842" cy="2854800"/>
      </dsp:txXfrm>
    </dsp:sp>
    <dsp:sp modelId="{A142E027-2E0F-4FA5-A7A0-E8B54497E400}">
      <dsp:nvSpPr>
        <dsp:cNvPr id="0" name=""/>
        <dsp:cNvSpPr/>
      </dsp:nvSpPr>
      <dsp:spPr>
        <a:xfrm>
          <a:off x="5218627" y="480751"/>
          <a:ext cx="2287842" cy="915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ptos" panose="020B0004020202020204" pitchFamily="34" charset="0"/>
            </a:rPr>
            <a:t>Training Process</a:t>
          </a:r>
        </a:p>
      </dsp:txBody>
      <dsp:txXfrm>
        <a:off x="5218627" y="480751"/>
        <a:ext cx="2287842" cy="915137"/>
      </dsp:txXfrm>
    </dsp:sp>
    <dsp:sp modelId="{359649EF-1EE1-4BCD-AC32-4C89E1D6A411}">
      <dsp:nvSpPr>
        <dsp:cNvPr id="0" name=""/>
        <dsp:cNvSpPr/>
      </dsp:nvSpPr>
      <dsp:spPr>
        <a:xfrm>
          <a:off x="5218627" y="1395888"/>
          <a:ext cx="228784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ptos" panose="020B0004020202020204" pitchFamily="34" charset="0"/>
            </a:rPr>
            <a:t>The training involves categorization based on customer issue descriptions and emphasizes the requirement of a comprehensive dataset for effective model training.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5218627" y="1395888"/>
        <a:ext cx="2287842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698FD-5E9B-4373-9E1D-60CB0E12C636}">
      <dsp:nvSpPr>
        <dsp:cNvPr id="0" name=""/>
        <dsp:cNvSpPr/>
      </dsp:nvSpPr>
      <dsp:spPr>
        <a:xfrm>
          <a:off x="0" y="281604"/>
          <a:ext cx="5007156" cy="500715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972C8-427C-4346-9929-A691A3415A8D}">
      <dsp:nvSpPr>
        <dsp:cNvPr id="0" name=""/>
        <dsp:cNvSpPr/>
      </dsp:nvSpPr>
      <dsp:spPr>
        <a:xfrm>
          <a:off x="325465" y="607070"/>
          <a:ext cx="2002862" cy="2002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ptos" panose="020B0004020202020204" pitchFamily="34" charset="0"/>
            </a:rPr>
            <a:t>APPROACH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Extracts insights from issue descriptions to classify into relevant categories.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423237" y="704842"/>
        <a:ext cx="1807318" cy="1807318"/>
      </dsp:txXfrm>
    </dsp:sp>
    <dsp:sp modelId="{E67A9148-F745-4901-8F75-7B74CFED6791}">
      <dsp:nvSpPr>
        <dsp:cNvPr id="0" name=""/>
        <dsp:cNvSpPr/>
      </dsp:nvSpPr>
      <dsp:spPr>
        <a:xfrm>
          <a:off x="2678828" y="607070"/>
          <a:ext cx="2002862" cy="2002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PERFORMANCE METRICS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Aptos" panose="020B0004020202020204" pitchFamily="34" charset="0"/>
            </a:rPr>
            <a:t>Achieved and impressive accuracy of 94%</a:t>
          </a:r>
        </a:p>
      </dsp:txBody>
      <dsp:txXfrm>
        <a:off x="2776600" y="704842"/>
        <a:ext cx="1807318" cy="1807318"/>
      </dsp:txXfrm>
    </dsp:sp>
    <dsp:sp modelId="{E2DD0ADF-C3AA-4867-A95B-1E83DCC6198A}">
      <dsp:nvSpPr>
        <dsp:cNvPr id="0" name=""/>
        <dsp:cNvSpPr/>
      </dsp:nvSpPr>
      <dsp:spPr>
        <a:xfrm>
          <a:off x="325465" y="2960433"/>
          <a:ext cx="2002862" cy="2002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ptos" panose="020B0004020202020204" pitchFamily="34" charset="0"/>
            </a:rPr>
            <a:t>MODEL DEVELOPMENT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Creation of a Fine-tuned Classifier model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423237" y="3058205"/>
        <a:ext cx="1807318" cy="1807318"/>
      </dsp:txXfrm>
    </dsp:sp>
    <dsp:sp modelId="{6BE7EEEA-7596-40BB-A66C-D1F0066DFC09}">
      <dsp:nvSpPr>
        <dsp:cNvPr id="0" name=""/>
        <dsp:cNvSpPr/>
      </dsp:nvSpPr>
      <dsp:spPr>
        <a:xfrm>
          <a:off x="2678828" y="2960433"/>
          <a:ext cx="2002862" cy="2002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ptos" panose="020B0004020202020204" pitchFamily="34" charset="0"/>
            </a:rPr>
            <a:t>CURRENT CAPABILITIES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Model can predict categories from descriptions, streamlining the complaint submission process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2776600" y="3058205"/>
        <a:ext cx="1807318" cy="1807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5D54-3622-4C7E-8712-7F20C8650809}">
      <dsp:nvSpPr>
        <dsp:cNvPr id="0" name=""/>
        <dsp:cNvSpPr/>
      </dsp:nvSpPr>
      <dsp:spPr>
        <a:xfrm>
          <a:off x="850621" y="970"/>
          <a:ext cx="2207545" cy="110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ptos" panose="020B0004020202020204" pitchFamily="34" charset="0"/>
            </a:rPr>
            <a:t>For Customers</a:t>
          </a:r>
        </a:p>
      </dsp:txBody>
      <dsp:txXfrm>
        <a:off x="882949" y="33298"/>
        <a:ext cx="2142889" cy="1039116"/>
      </dsp:txXfrm>
    </dsp:sp>
    <dsp:sp modelId="{A5F3D6A0-E6DD-4EBF-B226-4E9A3F5171ED}">
      <dsp:nvSpPr>
        <dsp:cNvPr id="0" name=""/>
        <dsp:cNvSpPr/>
      </dsp:nvSpPr>
      <dsp:spPr>
        <a:xfrm>
          <a:off x="1071375" y="1104742"/>
          <a:ext cx="220754" cy="827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829"/>
              </a:lnTo>
              <a:lnTo>
                <a:pt x="220754" y="8278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DDF34-7FE2-4A02-8C0D-63017AFEEF9B}">
      <dsp:nvSpPr>
        <dsp:cNvPr id="0" name=""/>
        <dsp:cNvSpPr/>
      </dsp:nvSpPr>
      <dsp:spPr>
        <a:xfrm>
          <a:off x="1292130" y="1380685"/>
          <a:ext cx="1766036" cy="1103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Faster ticket creation with minimal effort.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1324458" y="1413013"/>
        <a:ext cx="1701380" cy="1039116"/>
      </dsp:txXfrm>
    </dsp:sp>
    <dsp:sp modelId="{89A751E5-F111-4D4F-B11D-6749298F0AC6}">
      <dsp:nvSpPr>
        <dsp:cNvPr id="0" name=""/>
        <dsp:cNvSpPr/>
      </dsp:nvSpPr>
      <dsp:spPr>
        <a:xfrm>
          <a:off x="1071375" y="1104742"/>
          <a:ext cx="220754" cy="220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7545"/>
              </a:lnTo>
              <a:lnTo>
                <a:pt x="220754" y="22075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63F77-5372-4A59-B8BD-525D893354D6}">
      <dsp:nvSpPr>
        <dsp:cNvPr id="0" name=""/>
        <dsp:cNvSpPr/>
      </dsp:nvSpPr>
      <dsp:spPr>
        <a:xfrm>
          <a:off x="1292130" y="2760401"/>
          <a:ext cx="1766036" cy="1103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Aptos" panose="020B0004020202020204" pitchFamily="34" charset="0"/>
            </a:rPr>
            <a:t>User-friendly and intuitive experience.</a:t>
          </a:r>
        </a:p>
      </dsp:txBody>
      <dsp:txXfrm>
        <a:off x="1324458" y="2792729"/>
        <a:ext cx="1701380" cy="1039116"/>
      </dsp:txXfrm>
    </dsp:sp>
    <dsp:sp modelId="{5E52DE4F-81AB-44BF-A9B5-A08833C73138}">
      <dsp:nvSpPr>
        <dsp:cNvPr id="0" name=""/>
        <dsp:cNvSpPr/>
      </dsp:nvSpPr>
      <dsp:spPr>
        <a:xfrm>
          <a:off x="3610052" y="970"/>
          <a:ext cx="2207545" cy="110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ptos" panose="020B0004020202020204" pitchFamily="34" charset="0"/>
            </a:rPr>
            <a:t>For Banks</a:t>
          </a:r>
        </a:p>
      </dsp:txBody>
      <dsp:txXfrm>
        <a:off x="3642380" y="33298"/>
        <a:ext cx="2142889" cy="1039116"/>
      </dsp:txXfrm>
    </dsp:sp>
    <dsp:sp modelId="{DF135151-6AE5-4639-A63E-514412460308}">
      <dsp:nvSpPr>
        <dsp:cNvPr id="0" name=""/>
        <dsp:cNvSpPr/>
      </dsp:nvSpPr>
      <dsp:spPr>
        <a:xfrm>
          <a:off x="3830807" y="1104742"/>
          <a:ext cx="220754" cy="827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829"/>
              </a:lnTo>
              <a:lnTo>
                <a:pt x="220754" y="82782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26B7F-CE6A-406F-B3EF-69ACC10AED38}">
      <dsp:nvSpPr>
        <dsp:cNvPr id="0" name=""/>
        <dsp:cNvSpPr/>
      </dsp:nvSpPr>
      <dsp:spPr>
        <a:xfrm>
          <a:off x="4051561" y="1380685"/>
          <a:ext cx="1766036" cy="1103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Streamlined complaint routing for quicker resolution.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4083889" y="1413013"/>
        <a:ext cx="1701380" cy="1039116"/>
      </dsp:txXfrm>
    </dsp:sp>
    <dsp:sp modelId="{DA3C56DE-FCAE-4BD1-BC3B-ACAE493ACE4D}">
      <dsp:nvSpPr>
        <dsp:cNvPr id="0" name=""/>
        <dsp:cNvSpPr/>
      </dsp:nvSpPr>
      <dsp:spPr>
        <a:xfrm>
          <a:off x="3830807" y="1104742"/>
          <a:ext cx="220754" cy="220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7545"/>
              </a:lnTo>
              <a:lnTo>
                <a:pt x="220754" y="22075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FE42A-9D2B-45D8-8711-8691147EB91C}">
      <dsp:nvSpPr>
        <dsp:cNvPr id="0" name=""/>
        <dsp:cNvSpPr/>
      </dsp:nvSpPr>
      <dsp:spPr>
        <a:xfrm>
          <a:off x="4051561" y="2760401"/>
          <a:ext cx="1766036" cy="1103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Data-driven insights into common complaint areas.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4083889" y="2792729"/>
        <a:ext cx="1701380" cy="1039116"/>
      </dsp:txXfrm>
    </dsp:sp>
    <dsp:sp modelId="{42D51579-A1DB-4531-B339-0A9DBBF0682F}">
      <dsp:nvSpPr>
        <dsp:cNvPr id="0" name=""/>
        <dsp:cNvSpPr/>
      </dsp:nvSpPr>
      <dsp:spPr>
        <a:xfrm>
          <a:off x="3830807" y="1104742"/>
          <a:ext cx="220754" cy="3587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7260"/>
              </a:lnTo>
              <a:lnTo>
                <a:pt x="220754" y="358726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566F5-937B-4C0E-B424-8147FA49BF56}">
      <dsp:nvSpPr>
        <dsp:cNvPr id="0" name=""/>
        <dsp:cNvSpPr/>
      </dsp:nvSpPr>
      <dsp:spPr>
        <a:xfrm>
          <a:off x="4051561" y="4140117"/>
          <a:ext cx="1766036" cy="1103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Scalable for more complex classification in the future</a:t>
          </a:r>
          <a:r>
            <a:rPr lang="en-US" sz="1700" kern="1200" dirty="0">
              <a:latin typeface="Aptos" panose="020B0004020202020204" pitchFamily="34" charset="0"/>
            </a:rPr>
            <a:t>.</a:t>
          </a:r>
          <a:endParaRPr lang="en-IN" sz="1700" kern="1200" dirty="0">
            <a:latin typeface="Aptos" panose="020B0004020202020204" pitchFamily="34" charset="0"/>
          </a:endParaRPr>
        </a:p>
      </dsp:txBody>
      <dsp:txXfrm>
        <a:off x="4083889" y="4172445"/>
        <a:ext cx="1701380" cy="1039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360B1-D366-4D89-B37C-384EAB3A6E4B}">
      <dsp:nvSpPr>
        <dsp:cNvPr id="0" name=""/>
        <dsp:cNvSpPr/>
      </dsp:nvSpPr>
      <dsp:spPr>
        <a:xfrm>
          <a:off x="850549" y="0"/>
          <a:ext cx="2797503" cy="27974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1800" kern="1200" dirty="0">
              <a:latin typeface="Aptos" panose="020B0004020202020204" pitchFamily="34" charset="0"/>
            </a:rPr>
            <a:t>Expansion of Classification Capabilities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Potential to classify into additional categories, sub-categories, and priorities.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1260234" y="409679"/>
        <a:ext cx="1978133" cy="1978105"/>
      </dsp:txXfrm>
    </dsp:sp>
    <dsp:sp modelId="{EDE6FA9D-947D-4351-8A3A-0797F4B787C4}">
      <dsp:nvSpPr>
        <dsp:cNvPr id="0" name=""/>
        <dsp:cNvSpPr/>
      </dsp:nvSpPr>
      <dsp:spPr>
        <a:xfrm>
          <a:off x="2290449" y="1865752"/>
          <a:ext cx="2797503" cy="27974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ptos" panose="020B0004020202020204" pitchFamily="34" charset="0"/>
            </a:rPr>
            <a:t>Continuous Improvement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Vision to continuously improve Al solutions to adapt to evolving customer needs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2700134" y="2275431"/>
        <a:ext cx="1978133" cy="1978105"/>
      </dsp:txXfrm>
    </dsp:sp>
    <dsp:sp modelId="{C3A5D36A-CAED-4C7F-B10E-43F74F6B24DA}">
      <dsp:nvSpPr>
        <dsp:cNvPr id="0" name=""/>
        <dsp:cNvSpPr/>
      </dsp:nvSpPr>
      <dsp:spPr>
        <a:xfrm>
          <a:off x="3728646" y="0"/>
          <a:ext cx="2797503" cy="27974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ptos" panose="020B0004020202020204" pitchFamily="34" charset="0"/>
            </a:rPr>
            <a:t>Broader Applications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Implementation across various banking sectors and beyond to enhance customer service.</a:t>
          </a:r>
          <a:endParaRPr lang="en-IN" sz="1500" kern="1200" dirty="0">
            <a:latin typeface="Aptos" panose="020B0004020202020204" pitchFamily="34" charset="0"/>
          </a:endParaRPr>
        </a:p>
      </dsp:txBody>
      <dsp:txXfrm>
        <a:off x="4138331" y="409679"/>
        <a:ext cx="1978133" cy="1978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3C5583-17C8-F40C-0F87-8B263349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3BE2E-0152-3AF7-C029-775C1F29A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D0F38-2F83-49D1-8976-BAA4F370377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E1A46-1B4C-093D-F3EF-2E37460CA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Emai: chandan.chakravarty@overtideasandsolutions.in    Phone number: 8328544297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BE112-CFEB-5238-7409-79EB03F904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2B93-A882-4740-B8E7-D09C5D6DF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25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9F479-ADBF-429B-9D9A-9D2026D9753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Emai: chandan.chakravarty@overtideasandsolutions.in    Phone number: 8328544297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12100-9DA0-4E46-B62D-B5F175F2D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78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BDC6-12F4-468A-AB60-A32D02283AAB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3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016-452D-4BA6-A96D-BA730E1B6FF4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4511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016-452D-4BA6-A96D-BA730E1B6FF4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50253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016-452D-4BA6-A96D-BA730E1B6FF4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4171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016-452D-4BA6-A96D-BA730E1B6FF4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09401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016-452D-4BA6-A96D-BA730E1B6FF4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8933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2334-1E92-45B9-B4BD-38AC4D80DE39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5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FCA-3F18-4591-BEA0-0B40B25791F3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C45F-15A1-4552-A3F8-029C4FC16CB2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5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1BC-8CAC-46F5-AF2A-3C4749B6E35E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5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6651-098B-4F56-9B05-012D6270093B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016-452D-4BA6-A96D-BA730E1B6FF4}" type="datetime1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179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5D7-7DBE-40AB-8FC5-3B3758B9E456}" type="datetime1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7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2D3A-6280-45CC-84DE-28BB7EFDFFFD}" type="datetime1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CA5F-4352-45E3-80D4-84D1D8C02C7A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3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0F55-3EF2-4B5D-A555-6DF06D13FF48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9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A016-452D-4BA6-A96D-BA730E1B6FF4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Email: chandan.chakravarty@overtideasandsolutions.in    Phone Number: 8328544297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E656BE-FF2F-431E-8A53-71643561C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raagpv2000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mailto:chiraagpv2000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mailto:chiraagpv2000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mailto:chiraagpv2000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mailto:chiraagpv2000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mailto:chiraagpv2000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6491-9273-7F9C-EA90-00DE693B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14" y="6480175"/>
            <a:ext cx="6815181" cy="3778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Email: 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chiraagpv2000@gmail.com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		Phone no: 7975350620</a:t>
            </a:r>
            <a:endParaRPr lang="en-IN" dirty="0">
              <a:solidFill>
                <a:schemeClr val="tx1"/>
              </a:solidFill>
              <a:latin typeface="Aptos ExtraBold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27167-070A-6658-C76D-772CF218C7D3}"/>
              </a:ext>
            </a:extLst>
          </p:cNvPr>
          <p:cNvSpPr/>
          <p:nvPr/>
        </p:nvSpPr>
        <p:spPr>
          <a:xfrm>
            <a:off x="2173967" y="2683792"/>
            <a:ext cx="7844065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Simplifying and Streamlining Customer Support with AI</a:t>
            </a:r>
          </a:p>
          <a:p>
            <a:pPr algn="ctr"/>
            <a:endParaRPr lang="en-US" dirty="0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Introduction: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I specialize in developing AI solutions that address real-world problems. With a focus on innovation, I leverage cutting-edge technologies to optimize processes, enhance efficiency, and deliver impactful results. This project exemplifies my commitment to creating intelligent systems that make complex tasks simpler and more user-friendly.</a:t>
            </a:r>
          </a:p>
          <a:p>
            <a:pPr algn="ctr"/>
            <a:endParaRPr lang="en-US" dirty="0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Presented by: Chiraag P V</a:t>
            </a:r>
          </a:p>
          <a:p>
            <a:pPr algn="ctr"/>
            <a:endParaRPr lang="en-US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83EA9-9D62-99E6-7A47-9360F39128B7}"/>
              </a:ext>
            </a:extLst>
          </p:cNvPr>
          <p:cNvSpPr/>
          <p:nvPr/>
        </p:nvSpPr>
        <p:spPr>
          <a:xfrm>
            <a:off x="1933749" y="483588"/>
            <a:ext cx="81347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effectLst/>
              </a:rPr>
              <a:t>AI Driven Bank Customer</a:t>
            </a:r>
          </a:p>
          <a:p>
            <a:pPr algn="ctr"/>
            <a:r>
              <a:rPr lang="en-US" sz="4000" b="1" dirty="0">
                <a:ln/>
              </a:rPr>
              <a:t>Complaint Ticket Classifier</a:t>
            </a:r>
            <a:endParaRPr lang="en-IN" sz="40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240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77592-B8F9-F182-3A8F-8656AC68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AE0B-2C99-2915-FF10-E35CDD97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19" y="6480175"/>
            <a:ext cx="6815181" cy="3778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Email: 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chiraagpv2000@gmail.com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		Phone no: 7975350620</a:t>
            </a:r>
            <a:endParaRPr lang="en-IN" dirty="0">
              <a:solidFill>
                <a:schemeClr val="tx1"/>
              </a:solidFill>
              <a:latin typeface="Aptos ExtraBold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A67E-12D2-78D5-9CD6-ACFEEA2F4B74}"/>
              </a:ext>
            </a:extLst>
          </p:cNvPr>
          <p:cNvSpPr/>
          <p:nvPr/>
        </p:nvSpPr>
        <p:spPr>
          <a:xfrm>
            <a:off x="2953880" y="405290"/>
            <a:ext cx="628428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500" b="1" dirty="0">
                <a:ln/>
                <a:solidFill>
                  <a:schemeClr val="accent3"/>
                </a:solidFill>
                <a:latin typeface="Aptos" panose="020B0004020202020204" pitchFamily="34" charset="0"/>
              </a:rPr>
              <a:t>CUSTOMER COMPLAINT TICKET PROCESS</a:t>
            </a:r>
            <a:endParaRPr lang="en-US" sz="2500" b="1" cap="none" spc="0" dirty="0">
              <a:ln/>
              <a:solidFill>
                <a:schemeClr val="accent3"/>
              </a:solidFill>
              <a:effectLst/>
              <a:latin typeface="Aptos" panose="020B000402020202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0B67658-40DF-6861-78D5-0B8F458CE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313725"/>
              </p:ext>
            </p:extLst>
          </p:nvPr>
        </p:nvGraphicFramePr>
        <p:xfrm>
          <a:off x="2779143" y="2294627"/>
          <a:ext cx="6633713" cy="309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5805E2E-FBAB-D024-8BF7-99B644F14947}"/>
              </a:ext>
            </a:extLst>
          </p:cNvPr>
          <p:cNvSpPr/>
          <p:nvPr/>
        </p:nvSpPr>
        <p:spPr>
          <a:xfrm>
            <a:off x="4017449" y="1320792"/>
            <a:ext cx="41571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chemeClr val="accent1"/>
                </a:solidFill>
                <a:latin typeface="Aptos" panose="020B0004020202020204" pitchFamily="34" charset="0"/>
              </a:rPr>
              <a:t>Understanding the Challenges in Ticket</a:t>
            </a:r>
          </a:p>
        </p:txBody>
      </p:sp>
    </p:spTree>
    <p:extLst>
      <p:ext uri="{BB962C8B-B14F-4D97-AF65-F5344CB8AC3E}">
        <p14:creationId xmlns:p14="http://schemas.microsoft.com/office/powerpoint/2010/main" val="7309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7FCF9-391D-D806-317A-F4BDC2F4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3248-5C04-ED78-3AE9-4859413E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19" y="6480175"/>
            <a:ext cx="6815181" cy="3778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Email: 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chiraagpv2000@gmail.com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		Phone no: 7975350620</a:t>
            </a:r>
            <a:endParaRPr lang="en-IN" dirty="0">
              <a:solidFill>
                <a:schemeClr val="tx1"/>
              </a:solidFill>
              <a:latin typeface="Aptos ExtraBold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2852E-EC16-E8CA-9A6A-27C84853A8F2}"/>
              </a:ext>
            </a:extLst>
          </p:cNvPr>
          <p:cNvSpPr/>
          <p:nvPr/>
        </p:nvSpPr>
        <p:spPr>
          <a:xfrm>
            <a:off x="3275610" y="405290"/>
            <a:ext cx="564084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500" b="1" dirty="0">
                <a:ln/>
                <a:solidFill>
                  <a:schemeClr val="accent3"/>
                </a:solidFill>
                <a:latin typeface="Aptos" panose="020B0004020202020204" pitchFamily="34" charset="0"/>
              </a:rPr>
              <a:t>AI MODEL DEVELOPMENT: OVERVIEW</a:t>
            </a:r>
            <a:endParaRPr lang="en-US" sz="2500" b="1" cap="none" spc="0" dirty="0">
              <a:ln/>
              <a:solidFill>
                <a:schemeClr val="accent3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888CB0-8CC7-EE26-C6ED-59B6CB0398A6}"/>
              </a:ext>
            </a:extLst>
          </p:cNvPr>
          <p:cNvSpPr/>
          <p:nvPr/>
        </p:nvSpPr>
        <p:spPr>
          <a:xfrm>
            <a:off x="3647732" y="1320792"/>
            <a:ext cx="48965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chemeClr val="accent1"/>
                </a:solidFill>
                <a:latin typeface="Aptos" panose="020B0004020202020204" pitchFamily="34" charset="0"/>
              </a:rPr>
              <a:t>Key Aspects of AI Model Objectives and Training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2B5AC6-45F6-33CB-012F-97F88F61F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540359"/>
              </p:ext>
            </p:extLst>
          </p:nvPr>
        </p:nvGraphicFramePr>
        <p:xfrm>
          <a:off x="2341591" y="1874791"/>
          <a:ext cx="7508817" cy="473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212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C760F-DBB1-EC5C-ED92-9625DCB0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56B6-1330-A94C-B1DD-5A82BD1D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19" y="6480175"/>
            <a:ext cx="6815181" cy="3778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Email: 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chiraagpv2000@gmail.com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		Phone no: 7975350620</a:t>
            </a:r>
            <a:endParaRPr lang="en-IN" dirty="0">
              <a:solidFill>
                <a:schemeClr val="tx1"/>
              </a:solidFill>
              <a:latin typeface="Aptos ExtraBold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71D40-C848-9E2D-FCB4-424EB06E06FE}"/>
              </a:ext>
            </a:extLst>
          </p:cNvPr>
          <p:cNvSpPr/>
          <p:nvPr/>
        </p:nvSpPr>
        <p:spPr>
          <a:xfrm>
            <a:off x="2004922" y="405290"/>
            <a:ext cx="818224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500" b="1" dirty="0">
                <a:ln/>
                <a:solidFill>
                  <a:schemeClr val="accent3"/>
                </a:solidFill>
                <a:latin typeface="Aptos" panose="020B0004020202020204" pitchFamily="34" charset="0"/>
              </a:rPr>
              <a:t>CLASSIFIER MODEL PERFORMANCE AND CAPABILITIES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890DF68-A648-15FE-34E2-C71E28EC5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544686"/>
              </p:ext>
            </p:extLst>
          </p:nvPr>
        </p:nvGraphicFramePr>
        <p:xfrm>
          <a:off x="1357940" y="882345"/>
          <a:ext cx="5007156" cy="557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C8B0E4-90AB-BEB1-D1DB-024D2837B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96" y="1288704"/>
            <a:ext cx="4944132" cy="1375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A5F217-B600-CD35-245E-267D9EBEEF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0296" y="2691232"/>
            <a:ext cx="4944132" cy="34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5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22CDA-6C00-A7A6-542F-E6897B2F0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1698-9FE3-6C73-E65F-E5F86D29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19" y="6480175"/>
            <a:ext cx="6815181" cy="3778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Email: 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chiraagpv2000@gmail.com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		Phone no: 7975350620</a:t>
            </a:r>
            <a:endParaRPr lang="en-IN" dirty="0">
              <a:solidFill>
                <a:schemeClr val="tx1"/>
              </a:solidFill>
              <a:latin typeface="Aptos ExtraBold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84F7F-FBB4-A0AB-D895-782C54F01FE1}"/>
              </a:ext>
            </a:extLst>
          </p:cNvPr>
          <p:cNvSpPr/>
          <p:nvPr/>
        </p:nvSpPr>
        <p:spPr>
          <a:xfrm>
            <a:off x="3741923" y="396664"/>
            <a:ext cx="4708153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500" b="1" dirty="0">
                <a:ln/>
                <a:solidFill>
                  <a:schemeClr val="accent3"/>
                </a:solidFill>
                <a:latin typeface="Aptos" panose="020B0004020202020204" pitchFamily="34" charset="0"/>
              </a:rPr>
              <a:t>IMPORTANCE OF SOLUTION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D539A4-6645-A176-8ACF-5E2DFCED2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758169"/>
              </p:ext>
            </p:extLst>
          </p:nvPr>
        </p:nvGraphicFramePr>
        <p:xfrm>
          <a:off x="2761890" y="1155941"/>
          <a:ext cx="6668219" cy="524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635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35537-4120-EFC3-7901-443BF3FE8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C84E-8F13-CE02-CB81-559F6D0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519" y="6480175"/>
            <a:ext cx="6815181" cy="3778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Email: 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chiraagpv2000@gmail.com</a:t>
            </a:r>
            <a:r>
              <a:rPr lang="en-US" dirty="0">
                <a:solidFill>
                  <a:schemeClr val="tx1"/>
                </a:solidFill>
                <a:latin typeface="Aptos ExtraBold" panose="020F0502020204030204" pitchFamily="34" charset="0"/>
              </a:rPr>
              <a:t>		Phone no: 7975350620</a:t>
            </a:r>
            <a:endParaRPr lang="en-IN" dirty="0">
              <a:solidFill>
                <a:schemeClr val="tx1"/>
              </a:solidFill>
              <a:latin typeface="Aptos ExtraBold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74038-4C77-1A38-5666-67DD704DFD1A}"/>
              </a:ext>
            </a:extLst>
          </p:cNvPr>
          <p:cNvSpPr/>
          <p:nvPr/>
        </p:nvSpPr>
        <p:spPr>
          <a:xfrm>
            <a:off x="4072809" y="405290"/>
            <a:ext cx="4046492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500" b="1" dirty="0">
                <a:ln/>
                <a:solidFill>
                  <a:schemeClr val="accent3"/>
                </a:solidFill>
                <a:latin typeface="Aptos" panose="020B0004020202020204" pitchFamily="34" charset="0"/>
              </a:rPr>
              <a:t>FUTURE ENHANCEMENTS </a:t>
            </a:r>
          </a:p>
          <a:p>
            <a:pPr algn="ctr"/>
            <a:r>
              <a:rPr lang="en-US" sz="2500" b="1" dirty="0">
                <a:ln/>
                <a:solidFill>
                  <a:schemeClr val="accent3"/>
                </a:solidFill>
                <a:latin typeface="Aptos" panose="020B0004020202020204" pitchFamily="34" charset="0"/>
              </a:rPr>
              <a:t>AND</a:t>
            </a:r>
          </a:p>
          <a:p>
            <a:pPr algn="ctr"/>
            <a:r>
              <a:rPr lang="en-US" sz="2500" b="1" dirty="0">
                <a:ln/>
                <a:solidFill>
                  <a:schemeClr val="accent3"/>
                </a:solidFill>
                <a:latin typeface="Aptos" panose="020B0004020202020204" pitchFamily="34" charset="0"/>
              </a:rPr>
              <a:t>POTENTIAL APPLICAITONS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F1B95E-6B3F-3667-9C9A-30403BC25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939799"/>
              </p:ext>
            </p:extLst>
          </p:nvPr>
        </p:nvGraphicFramePr>
        <p:xfrm>
          <a:off x="2407650" y="1734372"/>
          <a:ext cx="7376700" cy="466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65465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443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ExtraBold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Chiraag P V [Online Student]</dc:creator>
  <cp:lastModifiedBy>Chiraag P V [Online Student]</cp:lastModifiedBy>
  <cp:revision>15</cp:revision>
  <dcterms:created xsi:type="dcterms:W3CDTF">2024-11-21T07:20:19Z</dcterms:created>
  <dcterms:modified xsi:type="dcterms:W3CDTF">2024-11-21T17:13:37Z</dcterms:modified>
</cp:coreProperties>
</file>