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l="10001" r="9999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0" i="0" u="none" baseline="0">
                <a:solidFill>
                  <a:srgbClr val="000000"/>
                </a:solidFill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0" i="0" u="none" baseline="0">
                <a:solidFill>
                  <a:srgbClr val="000000"/>
                </a:solidFill>
              </a:rPr>
              <a:t>单击此处编辑母版文本样式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2400" b="0" i="0" u="none" baseline="0">
                <a:solidFill>
                  <a:srgbClr val="000000"/>
                </a:solidFill>
              </a:rPr>
              <a:t>第二级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b="0" i="0" u="none" baseline="0">
                <a:solidFill>
                  <a:srgbClr val="000000"/>
                </a:solidFill>
              </a:rPr>
              <a:t>第三级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800" b="0" i="0" u="none" baseline="0">
                <a:solidFill>
                  <a:srgbClr val="000000"/>
                </a:solidFill>
              </a:rPr>
              <a:t>第四级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800" b="0" i="0" u="none" baseline="0">
                <a:solidFill>
                  <a:srgbClr val="000000"/>
                </a:solidFill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000000"/>
                </a:solidFill>
                <a:latin typeface="Calibri"/>
                <a:ea typeface="Calibri"/>
              </a:rPr>
              <a:t>2024/8/8</a:t>
            </a:r>
          </a:p>
        </p:txBody>
      </p:sp>
      <p:sp>
        <p:nvSpPr>
          <p:cNvPr id="5" name="AutoShape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zh-CN" altLang="en-US" sz="1800" b="0" i="0" u="none" baseline="0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17534" y="4591722"/>
            <a:ext cx="5508000" cy="0"/>
          </a:xfrm>
          <a:prstGeom prst="line">
            <a:avLst/>
          </a:prstGeom>
          <a:ln w="12700" cap="flat" cmpd="sng">
            <a:solidFill>
              <a:srgbClr val="FFFFFF">
                <a:lumMod val="50000"/>
              </a:srgbClr>
            </a:solidFill>
            <a:prstDash val="solid"/>
          </a:ln>
        </p:spPr>
      </p:cxnSp>
      <p:grpSp>
        <p:nvGrpSpPr>
          <p:cNvPr id="3" name="Group 3"/>
          <p:cNvGrpSpPr/>
          <p:nvPr/>
        </p:nvGrpSpPr>
        <p:grpSpPr>
          <a:xfrm>
            <a:off x="4492869" y="-12700"/>
            <a:ext cx="7694242" cy="6722416"/>
            <a:chOff x="4492869" y="-12700"/>
            <a:chExt cx="7694242" cy="6722416"/>
          </a:xfrm>
        </p:grpSpPr>
        <p:pic>
          <p:nvPicPr>
            <p:cNvPr id="4" name="im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4844" y="1169795"/>
              <a:ext cx="6772267" cy="4380071"/>
            </a:xfrm>
            <a:custGeom>
              <a:avLst/>
              <a:gdLst/>
              <a:ahLst/>
              <a:cxnLst/>
              <a:rect l="0" t="0" r="0" b="0"/>
              <a:pathLst>
                <a:path w="8099718" h="4377690">
                  <a:moveTo>
                    <a:pt x="0" y="0"/>
                  </a:moveTo>
                  <a:lnTo>
                    <a:pt x="8099718" y="91440"/>
                  </a:lnTo>
                  <a:lnTo>
                    <a:pt x="4095579" y="4377690"/>
                  </a:lnTo>
                  <a:close/>
                </a:path>
              </a:pathLst>
            </a:custGeom>
          </p:spPr>
        </p:pic>
        <p:sp>
          <p:nvSpPr>
            <p:cNvPr id="5" name="AutoShape 5"/>
            <p:cNvSpPr/>
            <p:nvPr/>
          </p:nvSpPr>
          <p:spPr>
            <a:xfrm flipH="1">
              <a:off x="5074304" y="1169795"/>
              <a:ext cx="689027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flipH="1" flipV="1">
              <a:off x="5430734" y="1172176"/>
              <a:ext cx="6756377" cy="4377690"/>
            </a:xfrm>
            <a:custGeom>
              <a:avLst/>
              <a:gdLst/>
              <a:ahLst/>
              <a:cxnLst/>
              <a:rect l="l" t="t" r="r" b="b"/>
              <a:pathLst>
                <a:path w="8099718" h="4377690">
                  <a:moveTo>
                    <a:pt x="0" y="4286250"/>
                  </a:moveTo>
                  <a:lnTo>
                    <a:pt x="4004139" y="0"/>
                  </a:lnTo>
                  <a:lnTo>
                    <a:pt x="8099718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 flipH="1" flipV="1">
              <a:off x="5414844" y="1169795"/>
              <a:ext cx="1178794" cy="9144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flipH="1" flipV="1">
              <a:off x="7933411" y="5534998"/>
              <a:ext cx="925292" cy="1187417"/>
            </a:xfrm>
            <a:custGeom>
              <a:avLst/>
              <a:gdLst/>
              <a:ahLst/>
              <a:cxnLst/>
              <a:rect l="l" t="t" r="r" b="b"/>
              <a:pathLst>
                <a:path w="4004139" h="4286250">
                  <a:moveTo>
                    <a:pt x="0" y="4286250"/>
                  </a:moveTo>
                  <a:lnTo>
                    <a:pt x="4004139" y="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  <a:tailEnd type="oval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 flipH="1" flipV="1">
              <a:off x="4492869" y="-12700"/>
              <a:ext cx="4354189" cy="5549864"/>
            </a:xfrm>
            <a:custGeom>
              <a:avLst/>
              <a:gdLst/>
              <a:ahLst/>
              <a:cxnLst/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624412" y="1544734"/>
            <a:ext cx="5630866" cy="304698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4800" b="1" i="0" u="none" baseline="0" dirty="0">
                <a:solidFill>
                  <a:srgbClr val="C01C2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Development of a Conversational Chatbot for Chennai Tourism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5815" y="4833610"/>
            <a:ext cx="3057166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altLang="zh-CN" sz="2400" b="1" i="0" u="none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CHIRAAG P V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94633" y="1076042"/>
            <a:ext cx="1192703" cy="3498012"/>
          </a:xfrm>
          <a:prstGeom prst="rect">
            <a:avLst/>
          </a:prstGeom>
          <a:noFill/>
          <a:ln w="12700" cap="flat" cmpd="sng">
            <a:solidFill>
              <a:srgbClr val="C01C23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7062529" y="2033396"/>
            <a:ext cx="5120046" cy="2242867"/>
          </a:xfrm>
          <a:prstGeom prst="rect">
            <a:avLst/>
          </a:prstGeom>
          <a:solidFill>
            <a:srgbClr val="C01C23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4" name="Connector 4"/>
          <p:cNvCxnSpPr/>
          <p:nvPr/>
        </p:nvCxnSpPr>
        <p:spPr>
          <a:xfrm>
            <a:off x="1531180" y="4436268"/>
            <a:ext cx="0" cy="743740"/>
          </a:xfrm>
          <a:prstGeom prst="line">
            <a:avLst/>
          </a:prstGeom>
          <a:ln w="12700" cap="flat" cmpd="sng">
            <a:solidFill>
              <a:srgbClr val="C01C23"/>
            </a:solidFill>
            <a:prstDash val="solid"/>
            <a:tailEnd type="oval"/>
          </a:ln>
        </p:spPr>
      </p:cxnSp>
      <p:grpSp>
        <p:nvGrpSpPr>
          <p:cNvPr id="5" name="Group 5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6" name="AutoShape 6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pic>
        <p:nvPicPr>
          <p:cNvPr id="8" name="imag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8" y="838995"/>
            <a:ext cx="6572250" cy="3972106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7465887" y="2206751"/>
            <a:ext cx="4122796" cy="4470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20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Advantages of Using Tiny Llama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465887" y="2846460"/>
            <a:ext cx="4726113" cy="1177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The model's lightweight architecture allows for quick responses, making it ideal for real-time applications. Its ability to understand context and nuances in conversation enhances user interactions significantly.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714890" y="5345511"/>
            <a:ext cx="6172446" cy="1177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Tiny Llama 1.1B is a state-of-the-art conversational AI model known for its efficiency and effectiveness in understanding and generating human-like text. It is particularly suited for applications requiring natural language processing.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714888" y="4963084"/>
            <a:ext cx="5567292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2000" b="1" i="0" u="none" baseline="0">
                <a:solidFill>
                  <a:srgbClr val="FF0000"/>
                </a:solidFill>
                <a:latin typeface="微软雅黑"/>
                <a:ea typeface="微软雅黑"/>
              </a:rPr>
              <a:t>Tiny Llama 1.1B Overview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2177" y="8224"/>
            <a:ext cx="1147982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Model Selection</a:t>
            </a:r>
            <a:endParaRPr lang="en-US" sz="110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1440585" y="1863568"/>
            <a:ext cx="2381175" cy="0"/>
          </a:xfrm>
          <a:prstGeom prst="line">
            <a:avLst/>
          </a:prstGeom>
          <a:ln w="12700" cap="flat" cmpd="sng">
            <a:solidFill>
              <a:srgbClr val="C01C23"/>
            </a:solidFill>
            <a:prstDash val="solid"/>
            <a:tailEnd type="oval"/>
          </a:ln>
        </p:spPr>
      </p:cxnSp>
      <p:cxnSp>
        <p:nvCxnSpPr>
          <p:cNvPr id="3" name="Connector 3"/>
          <p:cNvCxnSpPr/>
          <p:nvPr/>
        </p:nvCxnSpPr>
        <p:spPr>
          <a:xfrm>
            <a:off x="8327160" y="1863568"/>
            <a:ext cx="2381175" cy="0"/>
          </a:xfrm>
          <a:prstGeom prst="line">
            <a:avLst/>
          </a:prstGeom>
          <a:ln w="12700" cap="flat" cmpd="sng">
            <a:solidFill>
              <a:srgbClr val="C01C23"/>
            </a:solidFill>
            <a:prstDash val="solid"/>
            <a:tailEnd type="oval"/>
          </a:ln>
        </p:spPr>
      </p:cxnSp>
      <p:cxnSp>
        <p:nvCxnSpPr>
          <p:cNvPr id="4" name="Connector 4"/>
          <p:cNvCxnSpPr/>
          <p:nvPr/>
        </p:nvCxnSpPr>
        <p:spPr>
          <a:xfrm>
            <a:off x="4907685" y="1863568"/>
            <a:ext cx="2381175" cy="0"/>
          </a:xfrm>
          <a:prstGeom prst="line">
            <a:avLst/>
          </a:prstGeom>
          <a:ln w="12700" cap="flat" cmpd="sng">
            <a:solidFill>
              <a:srgbClr val="C01C23"/>
            </a:solidFill>
            <a:prstDash val="solid"/>
            <a:tailEnd type="oval"/>
          </a:ln>
        </p:spPr>
      </p:cxnSp>
      <p:sp>
        <p:nvSpPr>
          <p:cNvPr id="5" name="TextBox 5"/>
          <p:cNvSpPr txBox="1"/>
          <p:nvPr/>
        </p:nvSpPr>
        <p:spPr>
          <a:xfrm>
            <a:off x="1037061" y="1450413"/>
            <a:ext cx="332766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Peft and Lora Techniques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4449422" y="1448164"/>
            <a:ext cx="332766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Transformers Libraries Utilization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777084" y="1448164"/>
            <a:ext cx="352562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Training Process Overview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1153509" y="2198057"/>
            <a:ext cx="3327662" cy="204748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Fine-tuning is performed using Parameter-Efficient Fine-Tuning (Peft) and Low-Rank Adaptation (Lora) techniques. These methods optimize the model's performance while minimizing resource consumption, ensuring efficient training.</a:t>
            </a:r>
          </a:p>
        </p:txBody>
      </p:sp>
      <p:sp>
        <p:nvSpPr>
          <p:cNvPr id="9" name="AutoShape 9"/>
          <p:cNvSpPr/>
          <p:nvPr/>
        </p:nvSpPr>
        <p:spPr>
          <a:xfrm>
            <a:off x="4731275" y="2209800"/>
            <a:ext cx="3252738" cy="19011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training process leverages popular Transformers libraries, which provide robust tools for model training and deployment. This ensures that the chatbot benefits from the latest advancements in AI technology.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229600" y="2209800"/>
            <a:ext cx="3327662" cy="19011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training process involves multiple iterations of data input and model adjustment, focusing on improving accuracy and response quality. Continuous evaluation ensures that the chatbot evolves with user interactions.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21" name="AutoShape 21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22" name="AutoShape 22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97849" y="0"/>
            <a:ext cx="11494151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Fine-Tuning Techniques</a:t>
            </a:r>
            <a:endParaRPr lang="en-US" sz="110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3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533651" cy="914400"/>
            <a:chOff x="0" y="0"/>
            <a:chExt cx="2533651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2" cy="91440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 flipV="1">
              <a:off x="1352550" y="0"/>
              <a:ext cx="1181101" cy="59055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92332" y="4901083"/>
            <a:ext cx="1099669" cy="1515837"/>
            <a:chOff x="11092332" y="4901083"/>
            <a:chExt cx="1099669" cy="1515837"/>
          </a:xfrm>
        </p:grpSpPr>
        <p:cxnSp>
          <p:nvCxnSpPr>
            <p:cNvPr id="6" name="Connector 6"/>
            <p:cNvCxnSpPr/>
            <p:nvPr/>
          </p:nvCxnSpPr>
          <p:spPr>
            <a:xfrm flipH="1">
              <a:off x="11092333" y="490108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  <p:cxnSp>
          <p:nvCxnSpPr>
            <p:cNvPr id="7" name="Connector 7"/>
            <p:cNvCxnSpPr/>
            <p:nvPr/>
          </p:nvCxnSpPr>
          <p:spPr>
            <a:xfrm flipH="1">
              <a:off x="11092332" y="531725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</p:grpSp>
      <p:grpSp>
        <p:nvGrpSpPr>
          <p:cNvPr id="9" name="Group 9"/>
          <p:cNvGrpSpPr/>
          <p:nvPr/>
        </p:nvGrpSpPr>
        <p:grpSpPr>
          <a:xfrm>
            <a:off x="3362325" y="3075057"/>
            <a:ext cx="5467349" cy="707886"/>
            <a:chOff x="5823996" y="3007555"/>
            <a:chExt cx="5467349" cy="707886"/>
          </a:xfrm>
        </p:grpSpPr>
        <p:cxnSp>
          <p:nvCxnSpPr>
            <p:cNvPr id="10" name="Connector 10"/>
            <p:cNvCxnSpPr>
              <a:cxnSpLocks/>
            </p:cNvCxnSpPr>
            <p:nvPr/>
          </p:nvCxnSpPr>
          <p:spPr>
            <a:xfrm>
              <a:off x="6615232" y="3715441"/>
              <a:ext cx="3931726" cy="0"/>
            </a:xfrm>
            <a:prstGeom prst="line">
              <a:avLst/>
            </a:prstGeom>
            <a:ln w="12700" cap="flat" cmpd="sng">
              <a:solidFill>
                <a:srgbClr val="FFFFFF">
                  <a:lumMod val="50000"/>
                </a:srgbClr>
              </a:solidFill>
              <a:prstDash val="solid"/>
            </a:ln>
          </p:spPr>
        </p:cxnSp>
        <p:sp>
          <p:nvSpPr>
            <p:cNvPr id="11" name="TextBox 11"/>
            <p:cNvSpPr txBox="1"/>
            <p:nvPr/>
          </p:nvSpPr>
          <p:spPr>
            <a:xfrm>
              <a:off x="5823996" y="3007555"/>
              <a:ext cx="5467349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l">
                <a:defRPr/>
              </a:pPr>
              <a:r>
                <a:rPr lang="zh-CN" altLang="en-US" sz="4000" b="1" i="0" u="none" baseline="0" dirty="0">
                  <a:solidFill>
                    <a:srgbClr val="FFFFFF"/>
                  </a:solidFill>
                  <a:latin typeface="微软雅黑"/>
                  <a:ea typeface="微软雅黑"/>
                </a:rPr>
                <a:t>Chatbot Capabilities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in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722193" y="786283"/>
            <a:ext cx="1469805" cy="1463431"/>
            <a:chOff x="10722193" y="786283"/>
            <a:chExt cx="1469805" cy="1463431"/>
          </a:xfrm>
        </p:grpSpPr>
        <p:cxnSp>
          <p:nvCxnSpPr>
            <p:cNvPr id="8" name="Connector 8"/>
            <p:cNvCxnSpPr/>
            <p:nvPr/>
          </p:nvCxnSpPr>
          <p:spPr>
            <a:xfrm flipH="1">
              <a:off x="10722193" y="786283"/>
              <a:ext cx="1463431" cy="1463431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  <p:sp>
          <p:nvSpPr>
            <p:cNvPr id="9" name="AutoShape 9"/>
            <p:cNvSpPr/>
            <p:nvPr/>
          </p:nvSpPr>
          <p:spPr>
            <a:xfrm flipH="1">
              <a:off x="11653155" y="1094014"/>
              <a:ext cx="538843" cy="538843"/>
            </a:xfrm>
            <a:prstGeom prst="rt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2614300" y="3119451"/>
            <a:ext cx="3112731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 dirty="0">
                <a:solidFill>
                  <a:srgbClr val="C01C23"/>
                </a:solidFill>
                <a:latin typeface="微软雅黑"/>
                <a:ea typeface="微软雅黑"/>
              </a:rPr>
              <a:t>Natural Language Understanding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746117" y="3693348"/>
            <a:ext cx="3213468" cy="15392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The chatbot excels in natural language understanding, allowing it to interpret user queries accurately. This capability is crucial for providing relevant and context-aware responses.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821705" y="418642"/>
            <a:ext cx="3838182" cy="102374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15" name="AutoShape 15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6" name="AutoShape 16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172070" y="2767496"/>
            <a:ext cx="442232" cy="1501883"/>
            <a:chOff x="3147731" y="2593651"/>
            <a:chExt cx="442232" cy="1501883"/>
          </a:xfrm>
        </p:grpSpPr>
        <p:cxnSp>
          <p:nvCxnSpPr>
            <p:cNvPr id="18" name="Connector 18"/>
            <p:cNvCxnSpPr/>
            <p:nvPr/>
          </p:nvCxnSpPr>
          <p:spPr>
            <a:xfrm>
              <a:off x="3147731" y="2593651"/>
              <a:ext cx="0" cy="973811"/>
            </a:xfrm>
            <a:prstGeom prst="line">
              <a:avLst/>
            </a:prstGeom>
            <a:ln w="9525" cap="flat" cmpd="sng">
              <a:solidFill>
                <a:srgbClr val="C01C23"/>
              </a:solidFill>
              <a:prstDash val="dash"/>
            </a:ln>
          </p:spPr>
        </p:cxnSp>
        <p:cxnSp>
          <p:nvCxnSpPr>
            <p:cNvPr id="19" name="Connector 19"/>
            <p:cNvCxnSpPr/>
            <p:nvPr/>
          </p:nvCxnSpPr>
          <p:spPr>
            <a:xfrm>
              <a:off x="3589963" y="2971811"/>
              <a:ext cx="0" cy="1123723"/>
            </a:xfrm>
            <a:prstGeom prst="line">
              <a:avLst/>
            </a:prstGeom>
            <a:ln w="9525" cap="flat" cmpd="sng">
              <a:solidFill>
                <a:srgbClr val="C01C23"/>
              </a:solidFill>
              <a:prstDash val="dash"/>
            </a:ln>
          </p:spPr>
        </p:cxnSp>
        <p:cxnSp>
          <p:nvCxnSpPr>
            <p:cNvPr id="20" name="Connector 20"/>
            <p:cNvCxnSpPr/>
            <p:nvPr/>
          </p:nvCxnSpPr>
          <p:spPr>
            <a:xfrm>
              <a:off x="3147731" y="3567462"/>
              <a:ext cx="442232" cy="0"/>
            </a:xfrm>
            <a:prstGeom prst="line">
              <a:avLst/>
            </a:prstGeom>
            <a:ln w="9525" cap="flat" cmpd="sng">
              <a:solidFill>
                <a:srgbClr val="C01C23"/>
              </a:solidFill>
              <a:prstDash val="dash"/>
            </a:ln>
          </p:spPr>
        </p:cxnSp>
      </p:grpSp>
      <p:sp>
        <p:nvSpPr>
          <p:cNvPr id="21" name="AutoShape 21"/>
          <p:cNvSpPr/>
          <p:nvPr/>
        </p:nvSpPr>
        <p:spPr>
          <a:xfrm>
            <a:off x="1679995" y="927994"/>
            <a:ext cx="2132244" cy="1839501"/>
          </a:xfrm>
          <a:prstGeom prst="hexagon">
            <a:avLst/>
          </a:prstGeom>
          <a:blipFill>
            <a:blip r:embed="rId2"/>
            <a:srcRect/>
            <a:stretch>
              <a:fillRect/>
            </a:stretch>
          </a:blipFill>
          <a:ln w="12700" cap="flat" cmpd="sng">
            <a:solidFill>
              <a:srgbClr val="C01C23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7394403" y="927994"/>
            <a:ext cx="1750685" cy="1569172"/>
          </a:xfrm>
          <a:prstGeom prst="hexagon">
            <a:avLst/>
          </a:prstGeom>
          <a:blipFill>
            <a:blip r:embed="rId3"/>
            <a:srcRect/>
            <a:stretch>
              <a:fillRect/>
            </a:stretch>
          </a:blipFill>
          <a:ln w="12700" cap="flat" cmpd="sng">
            <a:solidFill>
              <a:srgbClr val="C01C23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23" name="Group 23"/>
          <p:cNvGrpSpPr/>
          <p:nvPr/>
        </p:nvGrpSpPr>
        <p:grpSpPr>
          <a:xfrm>
            <a:off x="9003182" y="1695074"/>
            <a:ext cx="1130764" cy="1084998"/>
            <a:chOff x="8419032" y="4194256"/>
            <a:chExt cx="1130764" cy="1084998"/>
          </a:xfrm>
        </p:grpSpPr>
        <p:cxnSp>
          <p:nvCxnSpPr>
            <p:cNvPr id="24" name="Connector 24"/>
            <p:cNvCxnSpPr/>
            <p:nvPr/>
          </p:nvCxnSpPr>
          <p:spPr>
            <a:xfrm flipV="1">
              <a:off x="9002620" y="4194256"/>
              <a:ext cx="0" cy="1041589"/>
            </a:xfrm>
            <a:prstGeom prst="line">
              <a:avLst/>
            </a:prstGeom>
            <a:ln w="6350" cap="flat" cmpd="sng">
              <a:solidFill>
                <a:srgbClr val="C01C23"/>
              </a:solidFill>
              <a:prstDash val="dashDot"/>
            </a:ln>
          </p:spPr>
        </p:cxnSp>
        <p:cxnSp>
          <p:nvCxnSpPr>
            <p:cNvPr id="25" name="Connector 25"/>
            <p:cNvCxnSpPr/>
            <p:nvPr/>
          </p:nvCxnSpPr>
          <p:spPr>
            <a:xfrm>
              <a:off x="8587217" y="4201476"/>
              <a:ext cx="414722" cy="0"/>
            </a:xfrm>
            <a:prstGeom prst="line">
              <a:avLst/>
            </a:prstGeom>
            <a:ln w="6350" cap="flat" cmpd="sng">
              <a:solidFill>
                <a:srgbClr val="C01C23"/>
              </a:solidFill>
              <a:prstDash val="dashDot"/>
            </a:ln>
          </p:spPr>
        </p:cxnSp>
        <p:cxnSp>
          <p:nvCxnSpPr>
            <p:cNvPr id="26" name="Connector 26"/>
            <p:cNvCxnSpPr/>
            <p:nvPr/>
          </p:nvCxnSpPr>
          <p:spPr>
            <a:xfrm>
              <a:off x="8419032" y="5279254"/>
              <a:ext cx="1130764" cy="0"/>
            </a:xfrm>
            <a:prstGeom prst="line">
              <a:avLst/>
            </a:prstGeom>
            <a:ln w="6350" cap="flat" cmpd="sng">
              <a:solidFill>
                <a:srgbClr val="C01C23"/>
              </a:solidFill>
              <a:prstDash val="dashDot"/>
            </a:ln>
          </p:spPr>
        </p:cxnSp>
      </p:grpSp>
      <p:sp>
        <p:nvSpPr>
          <p:cNvPr id="27" name="AutoShape 27"/>
          <p:cNvSpPr/>
          <p:nvPr/>
        </p:nvSpPr>
        <p:spPr>
          <a:xfrm>
            <a:off x="7647432" y="2809647"/>
            <a:ext cx="3838182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 dirty="0">
                <a:solidFill>
                  <a:srgbClr val="C01C23"/>
                </a:solidFill>
                <a:latin typeface="微软雅黑"/>
                <a:ea typeface="微软雅黑"/>
              </a:rPr>
              <a:t>Contextual Awareness</a:t>
            </a:r>
          </a:p>
        </p:txBody>
      </p:sp>
      <p:sp>
        <p:nvSpPr>
          <p:cNvPr id="28" name="AutoShape 28"/>
          <p:cNvSpPr/>
          <p:nvPr/>
        </p:nvSpPr>
        <p:spPr>
          <a:xfrm>
            <a:off x="7647432" y="3204985"/>
            <a:ext cx="3838182" cy="15392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It maintains contextual awareness throughout conversations, enabling it to follow up on previous questions and provide coherent responses. This feature enhances the overall user experience.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2177" y="-1461"/>
            <a:ext cx="11473446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Conversational Skills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3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2031" y="2875002"/>
            <a:ext cx="5767753" cy="110799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en-US" sz="6600" b="1" i="0" u="none" baseline="0" dirty="0">
                <a:solidFill>
                  <a:srgbClr val="C01C23"/>
                </a:solidFill>
                <a:latin typeface="微软雅黑"/>
                <a:ea typeface="微软雅黑"/>
              </a:rPr>
              <a:t>THANK 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38405" y="4075518"/>
            <a:ext cx="5651379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en-US" altLang="zh-CN" sz="1400" b="0" i="0" u="none" baseline="0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CHIRAAG P V</a:t>
            </a:r>
            <a:endParaRPr lang="zh-CN" altLang="en-US" sz="1400" b="0" i="0" u="none" baseline="0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617534" y="4391687"/>
            <a:ext cx="5508000" cy="0"/>
          </a:xfrm>
          <a:prstGeom prst="line">
            <a:avLst/>
          </a:prstGeom>
          <a:ln w="12700" cap="flat" cmpd="sng">
            <a:solidFill>
              <a:srgbClr val="FFFFFF">
                <a:lumMod val="50000"/>
              </a:srgbClr>
            </a:solidFill>
            <a:prstDash val="solid"/>
          </a:ln>
        </p:spPr>
      </p:cxnSp>
      <p:grpSp>
        <p:nvGrpSpPr>
          <p:cNvPr id="5" name="Group 5"/>
          <p:cNvGrpSpPr/>
          <p:nvPr/>
        </p:nvGrpSpPr>
        <p:grpSpPr>
          <a:xfrm>
            <a:off x="4492869" y="-12700"/>
            <a:ext cx="7694242" cy="6722416"/>
            <a:chOff x="4492869" y="-12700"/>
            <a:chExt cx="7694242" cy="6722416"/>
          </a:xfrm>
        </p:grpSpPr>
        <p:pic>
          <p:nvPicPr>
            <p:cNvPr id="6" name="im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4844" y="1169795"/>
              <a:ext cx="6772267" cy="4380071"/>
            </a:xfrm>
            <a:custGeom>
              <a:avLst/>
              <a:gdLst/>
              <a:ahLst/>
              <a:cxnLst/>
              <a:rect l="0" t="0" r="0" b="0"/>
              <a:pathLst>
                <a:path w="8099718" h="4377690">
                  <a:moveTo>
                    <a:pt x="0" y="0"/>
                  </a:moveTo>
                  <a:lnTo>
                    <a:pt x="8099718" y="91440"/>
                  </a:lnTo>
                  <a:lnTo>
                    <a:pt x="4095579" y="4377690"/>
                  </a:lnTo>
                  <a:close/>
                </a:path>
              </a:pathLst>
            </a:custGeom>
          </p:spPr>
        </p:pic>
        <p:sp>
          <p:nvSpPr>
            <p:cNvPr id="7" name="AutoShape 7"/>
            <p:cNvSpPr/>
            <p:nvPr/>
          </p:nvSpPr>
          <p:spPr>
            <a:xfrm flipH="1">
              <a:off x="5074304" y="1169795"/>
              <a:ext cx="689027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flipH="1" flipV="1">
              <a:off x="5430734" y="1172176"/>
              <a:ext cx="6756377" cy="4377690"/>
            </a:xfrm>
            <a:custGeom>
              <a:avLst/>
              <a:gdLst/>
              <a:ahLst/>
              <a:cxnLst/>
              <a:rect l="l" t="t" r="r" b="b"/>
              <a:pathLst>
                <a:path w="8099718" h="4377690">
                  <a:moveTo>
                    <a:pt x="0" y="4286250"/>
                  </a:moveTo>
                  <a:lnTo>
                    <a:pt x="4004139" y="0"/>
                  </a:lnTo>
                  <a:lnTo>
                    <a:pt x="8099718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 flipH="1" flipV="1">
              <a:off x="5414844" y="1169795"/>
              <a:ext cx="1178794" cy="9144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 flipH="1" flipV="1">
              <a:off x="7933411" y="5534998"/>
              <a:ext cx="925292" cy="1187417"/>
            </a:xfrm>
            <a:custGeom>
              <a:avLst/>
              <a:gdLst/>
              <a:ahLst/>
              <a:cxnLst/>
              <a:rect l="l" t="t" r="r" b="b"/>
              <a:pathLst>
                <a:path w="4004139" h="4286250">
                  <a:moveTo>
                    <a:pt x="0" y="4286250"/>
                  </a:moveTo>
                  <a:lnTo>
                    <a:pt x="4004139" y="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  <a:tailEnd type="oval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 flipH="1" flipV="1">
              <a:off x="4492869" y="-12700"/>
              <a:ext cx="4354189" cy="5549864"/>
            </a:xfrm>
            <a:custGeom>
              <a:avLst/>
              <a:gdLst/>
              <a:ahLst/>
              <a:cxnLst/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73988" y="3667994"/>
            <a:ext cx="444155" cy="445677"/>
            <a:chOff x="13416445" y="3094038"/>
            <a:chExt cx="463550" cy="465138"/>
          </a:xfrm>
          <a:solidFill>
            <a:srgbClr val="C01C23"/>
          </a:solidFill>
        </p:grpSpPr>
        <p:sp>
          <p:nvSpPr>
            <p:cNvPr id="3" name="Freeform 3"/>
            <p:cNvSpPr/>
            <p:nvPr/>
          </p:nvSpPr>
          <p:spPr>
            <a:xfrm>
              <a:off x="13464070" y="3094038"/>
              <a:ext cx="415925" cy="417513"/>
            </a:xfrm>
            <a:custGeom>
              <a:avLst/>
              <a:gdLst/>
              <a:ahLst/>
              <a:cxnLst/>
              <a:rect l="l" t="t" r="r" b="b"/>
              <a:pathLst>
                <a:path w="262" h="263">
                  <a:moveTo>
                    <a:pt x="102" y="263"/>
                  </a:moveTo>
                  <a:lnTo>
                    <a:pt x="0" y="159"/>
                  </a:lnTo>
                  <a:lnTo>
                    <a:pt x="203" y="0"/>
                  </a:lnTo>
                  <a:lnTo>
                    <a:pt x="262" y="59"/>
                  </a:lnTo>
                  <a:lnTo>
                    <a:pt x="102" y="263"/>
                  </a:lnTo>
                  <a:close/>
                  <a:moveTo>
                    <a:pt x="29" y="161"/>
                  </a:moveTo>
                  <a:lnTo>
                    <a:pt x="100" y="234"/>
                  </a:lnTo>
                  <a:lnTo>
                    <a:pt x="237" y="62"/>
                  </a:lnTo>
                  <a:lnTo>
                    <a:pt x="201" y="26"/>
                  </a:lnTo>
                  <a:lnTo>
                    <a:pt x="29" y="161"/>
                  </a:lnTo>
                  <a:close/>
                </a:path>
              </a:pathLst>
            </a:custGeom>
            <a:grp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65670" y="3184525"/>
              <a:ext cx="220662" cy="179388"/>
            </a:xfrm>
            <a:custGeom>
              <a:avLst/>
              <a:gdLst/>
              <a:ahLst/>
              <a:cxnLst/>
              <a:rect l="l" t="t" r="r" b="b"/>
              <a:pathLst>
                <a:path w="139" h="113">
                  <a:moveTo>
                    <a:pt x="12" y="113"/>
                  </a:moveTo>
                  <a:lnTo>
                    <a:pt x="0" y="99"/>
                  </a:lnTo>
                  <a:lnTo>
                    <a:pt x="128" y="0"/>
                  </a:lnTo>
                  <a:lnTo>
                    <a:pt x="139" y="14"/>
                  </a:lnTo>
                  <a:lnTo>
                    <a:pt x="12" y="113"/>
                  </a:lnTo>
                  <a:close/>
                </a:path>
              </a:pathLst>
            </a:custGeom>
            <a:grp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13427558" y="3387725"/>
              <a:ext cx="160337" cy="160338"/>
            </a:xfrm>
            <a:custGeom>
              <a:avLst/>
              <a:gdLst/>
              <a:ahLst/>
              <a:cxnLst/>
              <a:rect l="l" t="t" r="r" b="b"/>
              <a:pathLst>
                <a:path w="43" h="43">
                  <a:moveTo>
                    <a:pt x="12" y="4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8" y="24"/>
                    <a:pt x="8" y="16"/>
                    <a:pt x="3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6"/>
                    <a:pt x="16" y="25"/>
                    <a:pt x="11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8" y="27"/>
                    <a:pt x="27" y="27"/>
                    <a:pt x="34" y="3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35"/>
                    <a:pt x="19" y="35"/>
                    <a:pt x="14" y="40"/>
                  </a:cubicBezTo>
                  <a:lnTo>
                    <a:pt x="12" y="43"/>
                  </a:lnTo>
                  <a:close/>
                </a:path>
              </a:pathLst>
            </a:custGeom>
            <a:grp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13416445" y="3503613"/>
              <a:ext cx="55562" cy="55563"/>
            </a:xfrm>
            <a:custGeom>
              <a:avLst/>
              <a:gdLst/>
              <a:ahLst/>
              <a:cxnLst/>
              <a:rect l="l" t="t" r="r" b="b"/>
              <a:pathLst>
                <a:path w="35" h="35">
                  <a:moveTo>
                    <a:pt x="14" y="35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35" y="14"/>
                  </a:lnTo>
                  <a:lnTo>
                    <a:pt x="14" y="35"/>
                  </a:lnTo>
                  <a:close/>
                </a:path>
              </a:pathLst>
            </a:custGeom>
            <a:grp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351671" y="1330477"/>
            <a:ext cx="12548661" cy="1780926"/>
            <a:chOff x="7959126" y="1971278"/>
            <a:chExt cx="12548661" cy="1780926"/>
          </a:xfrm>
        </p:grpSpPr>
        <p:cxnSp>
          <p:nvCxnSpPr>
            <p:cNvPr id="8" name="Connector 8"/>
            <p:cNvCxnSpPr/>
            <p:nvPr/>
          </p:nvCxnSpPr>
          <p:spPr>
            <a:xfrm>
              <a:off x="7959126" y="1971278"/>
              <a:ext cx="0" cy="828000"/>
            </a:xfrm>
            <a:prstGeom prst="line">
              <a:avLst/>
            </a:prstGeom>
            <a:ln w="6350" cap="flat" cmpd="sng">
              <a:solidFill>
                <a:srgbClr val="FFFFFF">
                  <a:lumMod val="65000"/>
                </a:srgbClr>
              </a:solidFill>
              <a:prstDash val="solid"/>
            </a:ln>
          </p:spPr>
        </p:cxnSp>
        <p:sp>
          <p:nvSpPr>
            <p:cNvPr id="10" name="AutoShape 10"/>
            <p:cNvSpPr/>
            <p:nvPr/>
          </p:nvSpPr>
          <p:spPr>
            <a:xfrm>
              <a:off x="18007875" y="2428765"/>
              <a:ext cx="2499912" cy="1323439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dist"/>
              <a:r>
                <a:rPr lang="zh-CN" altLang="en-US" sz="4000" b="1" i="0" u="none" baseline="0" dirty="0">
                  <a:solidFill>
                    <a:srgbClr val="C01C2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Table of Contents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" y="3700058"/>
            <a:ext cx="2725101" cy="2986491"/>
            <a:chOff x="1" y="3700058"/>
            <a:chExt cx="2725101" cy="2986491"/>
          </a:xfrm>
        </p:grpSpPr>
        <p:sp>
          <p:nvSpPr>
            <p:cNvPr id="13" name="Freeform 13"/>
            <p:cNvSpPr/>
            <p:nvPr/>
          </p:nvSpPr>
          <p:spPr>
            <a:xfrm flipV="1">
              <a:off x="293488" y="4083615"/>
              <a:ext cx="2431614" cy="2602934"/>
            </a:xfrm>
            <a:custGeom>
              <a:avLst/>
              <a:gdLst/>
              <a:ahLst/>
              <a:cxnLst/>
              <a:rect l="l" t="t" r="r" b="b"/>
              <a:pathLst>
                <a:path w="4004139" h="4286250">
                  <a:moveTo>
                    <a:pt x="0" y="4286250"/>
                  </a:moveTo>
                  <a:lnTo>
                    <a:pt x="4004139" y="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  <a:tailEnd type="oval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4" name="AutoShape 14"/>
            <p:cNvSpPr/>
            <p:nvPr/>
          </p:nvSpPr>
          <p:spPr>
            <a:xfrm rot="5400000">
              <a:off x="-240650" y="3940709"/>
              <a:ext cx="881415" cy="400114"/>
            </a:xfrm>
            <a:prstGeom prst="triangle">
              <a:avLst>
                <a:gd name="adj" fmla="val 55558"/>
              </a:avLst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687323" y="606669"/>
            <a:ext cx="6504676" cy="6251330"/>
            <a:chOff x="5687323" y="606669"/>
            <a:chExt cx="6504676" cy="6251330"/>
          </a:xfrm>
        </p:grpSpPr>
        <p:grpSp>
          <p:nvGrpSpPr>
            <p:cNvPr id="16" name="Group 16"/>
            <p:cNvGrpSpPr/>
            <p:nvPr/>
          </p:nvGrpSpPr>
          <p:grpSpPr>
            <a:xfrm>
              <a:off x="5687323" y="606669"/>
              <a:ext cx="1821416" cy="914400"/>
              <a:chOff x="4858784" y="804458"/>
              <a:chExt cx="1821416" cy="914400"/>
            </a:xfrm>
          </p:grpSpPr>
          <p:sp>
            <p:nvSpPr>
              <p:cNvPr id="17" name="AutoShape 17"/>
              <p:cNvSpPr/>
              <p:nvPr/>
            </p:nvSpPr>
            <p:spPr>
              <a:xfrm flipH="1">
                <a:off x="4858784" y="804458"/>
                <a:ext cx="826023" cy="371418"/>
              </a:xfrm>
              <a:prstGeom prst="triangle">
                <a:avLst/>
              </a:prstGeom>
              <a:solidFill>
                <a:srgbClr val="C01C23"/>
              </a:solidFill>
              <a:ln cap="flat" cmpd="sng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8" name="AutoShape 18"/>
              <p:cNvSpPr/>
              <p:nvPr/>
            </p:nvSpPr>
            <p:spPr>
              <a:xfrm flipH="1" flipV="1">
                <a:off x="5267032" y="804458"/>
                <a:ext cx="1413168" cy="914400"/>
              </a:xfrm>
              <a:prstGeom prst="triangle">
                <a:avLst>
                  <a:gd name="adj" fmla="val 39216"/>
                </a:avLst>
              </a:prstGeom>
              <a:solidFill>
                <a:srgbClr val="C01C23"/>
              </a:solidFill>
              <a:ln cap="flat" cmpd="sng">
                <a:prstDash val="solid"/>
              </a:ln>
              <a:effectLst>
                <a:outerShdw blurRad="2032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 flipV="1">
              <a:off x="6598031" y="1063868"/>
              <a:ext cx="4600171" cy="5794131"/>
            </a:xfrm>
            <a:custGeom>
              <a:avLst/>
              <a:gdLst/>
              <a:ahLst/>
              <a:cxnLst/>
              <a:rect l="l" t="t" r="r" b="b"/>
              <a:pathLst>
                <a:path w="4004139" h="4286250">
                  <a:moveTo>
                    <a:pt x="0" y="4286250"/>
                  </a:moveTo>
                  <a:lnTo>
                    <a:pt x="4004139" y="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 flipH="1" flipV="1">
              <a:off x="9904089" y="2423587"/>
              <a:ext cx="2287910" cy="2804751"/>
            </a:xfrm>
            <a:custGeom>
              <a:avLst/>
              <a:gdLst/>
              <a:ahLst/>
              <a:cxnLst/>
              <a:rect l="l" t="t" r="r" b="b"/>
              <a:pathLst>
                <a:path w="4004139" h="4286250">
                  <a:moveTo>
                    <a:pt x="0" y="4286250"/>
                  </a:moveTo>
                  <a:lnTo>
                    <a:pt x="4004139" y="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318632" y="1200925"/>
            <a:ext cx="5438659" cy="830774"/>
          </a:xfrm>
          <a:prstGeom prst="roundRect">
            <a:avLst/>
          </a:prstGeom>
          <a:noFill/>
          <a:ln w="12700" cap="flat" cmpd="sng">
            <a:solidFill>
              <a:srgbClr val="FFFFF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29758" y="1231592"/>
            <a:ext cx="1013089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400" b="0" i="0" u="none" baseline="0" dirty="0">
                <a:solidFill>
                  <a:srgbClr val="C01C2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45628" y="1371354"/>
            <a:ext cx="4511663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400" b="1" i="0" u="none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to the Chatbot</a:t>
            </a:r>
            <a:endParaRPr lang="en-US" sz="11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AutoShape 24"/>
          <p:cNvSpPr/>
          <p:nvPr/>
        </p:nvSpPr>
        <p:spPr>
          <a:xfrm>
            <a:off x="1063766" y="2263352"/>
            <a:ext cx="5438659" cy="830774"/>
          </a:xfrm>
          <a:prstGeom prst="roundRect">
            <a:avLst/>
          </a:prstGeom>
          <a:noFill/>
          <a:ln w="12700" cap="flat" cmpd="sng">
            <a:solidFill>
              <a:srgbClr val="FFFFF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74892" y="2294019"/>
            <a:ext cx="1013089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400" b="0" i="0" u="none" baseline="0">
                <a:solidFill>
                  <a:srgbClr val="C01C2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sz="11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026137" y="2447906"/>
            <a:ext cx="44571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400" b="1" i="0" u="none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 and Key Questions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1973857" y="3386848"/>
            <a:ext cx="5438659" cy="830774"/>
          </a:xfrm>
          <a:prstGeom prst="roundRect">
            <a:avLst/>
          </a:prstGeom>
          <a:noFill/>
          <a:ln w="12700" cap="flat" cmpd="sng">
            <a:solidFill>
              <a:srgbClr val="FFFFF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084983" y="3417515"/>
            <a:ext cx="1013089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400" b="0" i="0" u="none" baseline="0">
                <a:solidFill>
                  <a:srgbClr val="C01C2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sz="11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921105" y="3573941"/>
            <a:ext cx="4489163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400" b="1" i="0" u="none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 Training Process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AutoShape 30"/>
          <p:cNvSpPr/>
          <p:nvPr/>
        </p:nvSpPr>
        <p:spPr>
          <a:xfrm>
            <a:off x="2937050" y="4513702"/>
            <a:ext cx="5438659" cy="830774"/>
          </a:xfrm>
          <a:prstGeom prst="roundRect">
            <a:avLst/>
          </a:prstGeom>
          <a:noFill/>
          <a:ln w="12700" cap="flat" cmpd="sng">
            <a:solidFill>
              <a:srgbClr val="FFFFF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048176" y="4544369"/>
            <a:ext cx="1013089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400" b="0" i="0" u="none" baseline="0">
                <a:solidFill>
                  <a:srgbClr val="C01C2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sz="11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909215" y="4692745"/>
            <a:ext cx="441099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400" b="1" i="0" u="none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Chatbot Capabilities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3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8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533651" cy="914400"/>
            <a:chOff x="0" y="0"/>
            <a:chExt cx="2533651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2" cy="91440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 flipV="1">
              <a:off x="1352550" y="0"/>
              <a:ext cx="1181101" cy="59055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92332" y="4901083"/>
            <a:ext cx="1099669" cy="1515837"/>
            <a:chOff x="11092332" y="4901083"/>
            <a:chExt cx="1099669" cy="1515837"/>
          </a:xfrm>
        </p:grpSpPr>
        <p:cxnSp>
          <p:nvCxnSpPr>
            <p:cNvPr id="6" name="Connector 6"/>
            <p:cNvCxnSpPr/>
            <p:nvPr/>
          </p:nvCxnSpPr>
          <p:spPr>
            <a:xfrm flipH="1">
              <a:off x="11092333" y="490108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  <p:cxnSp>
          <p:nvCxnSpPr>
            <p:cNvPr id="7" name="Connector 7"/>
            <p:cNvCxnSpPr/>
            <p:nvPr/>
          </p:nvCxnSpPr>
          <p:spPr>
            <a:xfrm flipH="1">
              <a:off x="11092332" y="531725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</p:grpSp>
      <p:grpSp>
        <p:nvGrpSpPr>
          <p:cNvPr id="9" name="Group 9"/>
          <p:cNvGrpSpPr/>
          <p:nvPr/>
        </p:nvGrpSpPr>
        <p:grpSpPr>
          <a:xfrm>
            <a:off x="2895600" y="2969568"/>
            <a:ext cx="7391400" cy="916632"/>
            <a:chOff x="4928647" y="2961246"/>
            <a:chExt cx="8770639" cy="916632"/>
          </a:xfrm>
        </p:grpSpPr>
        <p:cxnSp>
          <p:nvCxnSpPr>
            <p:cNvPr id="10" name="Connector 10"/>
            <p:cNvCxnSpPr/>
            <p:nvPr/>
          </p:nvCxnSpPr>
          <p:spPr>
            <a:xfrm>
              <a:off x="7098702" y="3877878"/>
              <a:ext cx="4644000" cy="0"/>
            </a:xfrm>
            <a:prstGeom prst="line">
              <a:avLst/>
            </a:prstGeom>
            <a:ln w="12700" cap="flat" cmpd="sng">
              <a:solidFill>
                <a:srgbClr val="FFFFFF">
                  <a:lumMod val="50000"/>
                </a:srgbClr>
              </a:solidFill>
              <a:prstDash val="solid"/>
            </a:ln>
          </p:spPr>
        </p:cxnSp>
        <p:sp>
          <p:nvSpPr>
            <p:cNvPr id="11" name="TextBox 11"/>
            <p:cNvSpPr txBox="1"/>
            <p:nvPr/>
          </p:nvSpPr>
          <p:spPr>
            <a:xfrm>
              <a:off x="4928647" y="2961246"/>
              <a:ext cx="8770639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l">
                <a:defRPr/>
              </a:pPr>
              <a:r>
                <a:rPr lang="zh-CN" altLang="en-US" sz="4000" b="1" i="0" u="none" baseline="0" dirty="0">
                  <a:solidFill>
                    <a:srgbClr val="FFFFFF"/>
                  </a:solidFill>
                  <a:latin typeface="微软雅黑"/>
                  <a:ea typeface="微软雅黑"/>
                </a:rPr>
                <a:t>Introduction to the Chatbot</a:t>
              </a:r>
              <a:endParaRPr lang="en-US" sz="1100" dirty="0"/>
            </a:p>
          </p:txBody>
        </p:sp>
      </p:grp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3" name="AutoShape 3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AutoShape 4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770" y="1051558"/>
            <a:ext cx="12127230" cy="2002738"/>
            <a:chOff x="64770" y="1051558"/>
            <a:chExt cx="12127230" cy="2002738"/>
          </a:xfrm>
        </p:grpSpPr>
        <p:sp>
          <p:nvSpPr>
            <p:cNvPr id="6" name="Freeform 6"/>
            <p:cNvSpPr/>
            <p:nvPr/>
          </p:nvSpPr>
          <p:spPr>
            <a:xfrm flipH="1" flipV="1">
              <a:off x="64770" y="1051558"/>
              <a:ext cx="3705518" cy="2002738"/>
            </a:xfrm>
            <a:custGeom>
              <a:avLst/>
              <a:gdLst/>
              <a:ahLst/>
              <a:cxnLst/>
              <a:rect l="l" t="t" r="r" b="b"/>
              <a:pathLst>
                <a:path w="8099718" h="4377690">
                  <a:moveTo>
                    <a:pt x="0" y="4286250"/>
                  </a:moveTo>
                  <a:lnTo>
                    <a:pt x="4004139" y="0"/>
                  </a:lnTo>
                  <a:lnTo>
                    <a:pt x="8099718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3771900" y="1094693"/>
              <a:ext cx="8420100" cy="0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3544472" y="1339619"/>
              <a:ext cx="8640000" cy="0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</a:ln>
          </p:spPr>
        </p:cxnSp>
      </p:grpSp>
      <p:sp>
        <p:nvSpPr>
          <p:cNvPr id="9" name="Freeform 9"/>
          <p:cNvSpPr/>
          <p:nvPr/>
        </p:nvSpPr>
        <p:spPr>
          <a:xfrm>
            <a:off x="0" y="3138854"/>
            <a:ext cx="4872038" cy="3719146"/>
          </a:xfrm>
          <a:custGeom>
            <a:avLst/>
            <a:gdLst/>
            <a:ahLst/>
            <a:cxnLst/>
            <a:rect l="l" t="t" r="r" b="b"/>
            <a:pathLst>
              <a:path w="4872038" h="3719146">
                <a:moveTo>
                  <a:pt x="0" y="849"/>
                </a:moveTo>
                <a:lnTo>
                  <a:pt x="1380392" y="0"/>
                </a:lnTo>
                <a:lnTo>
                  <a:pt x="3298215" y="2023080"/>
                </a:lnTo>
                <a:lnTo>
                  <a:pt x="4872038" y="3719146"/>
                </a:lnTo>
                <a:lnTo>
                  <a:pt x="0" y="3719146"/>
                </a:lnTo>
                <a:lnTo>
                  <a:pt x="0" y="849"/>
                </a:lnTo>
                <a:close/>
              </a:path>
            </a:pathLst>
          </a:custGeom>
          <a:blipFill>
            <a:blip r:embed="rId2"/>
            <a:srcRect/>
            <a:stretch>
              <a:fillRect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 flipH="1" flipV="1">
            <a:off x="1393362" y="3139703"/>
            <a:ext cx="3478676" cy="3718295"/>
          </a:xfrm>
          <a:custGeom>
            <a:avLst/>
            <a:gdLst/>
            <a:ahLst/>
            <a:cxnLst/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 w="12700" cap="flat" cmpd="sng">
            <a:solidFill>
              <a:srgbClr val="C01C23"/>
            </a:solidFill>
            <a:prstDash val="solid"/>
            <a:tailEnd type="oval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4472631" y="1521268"/>
            <a:ext cx="832279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1" u="none" spc="-150" baseline="0">
                <a:solidFill>
                  <a:srgbClr val="FFFFFF"/>
                </a:solidFill>
                <a:latin typeface="Arial Unicode MS"/>
                <a:ea typeface="Arial Unicode MS"/>
              </a:rPr>
              <a:t>01</a:t>
            </a:r>
            <a:endParaRPr lang="en-US" sz="1100"/>
          </a:p>
        </p:txBody>
      </p:sp>
      <p:cxnSp>
        <p:nvCxnSpPr>
          <p:cNvPr id="12" name="Connector 12"/>
          <p:cNvCxnSpPr/>
          <p:nvPr/>
        </p:nvCxnSpPr>
        <p:spPr>
          <a:xfrm>
            <a:off x="5625950" y="1523569"/>
            <a:ext cx="0" cy="764451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sp>
        <p:nvSpPr>
          <p:cNvPr id="13" name="AutoShape 13"/>
          <p:cNvSpPr/>
          <p:nvPr/>
        </p:nvSpPr>
        <p:spPr>
          <a:xfrm>
            <a:off x="5589950" y="1897143"/>
            <a:ext cx="72000" cy="7200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5791200" y="1399879"/>
            <a:ext cx="5555993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8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Target Audience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5791200" y="1760359"/>
            <a:ext cx="5549978" cy="1177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The primary audience includes domestic and international tourists planning to visit Chennai. Additionally, it targets local residents seeking information about tourist spots and cultural events, making it a versatile tool for various users.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2631" y="3115049"/>
            <a:ext cx="832279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1" u="none" spc="-150" baseline="0">
                <a:solidFill>
                  <a:srgbClr val="FFFFFF"/>
                </a:solidFill>
                <a:latin typeface="Arial Unicode MS"/>
                <a:ea typeface="Arial Unicode MS"/>
              </a:rPr>
              <a:t>02</a:t>
            </a:r>
            <a:endParaRPr lang="en-US" sz="1100"/>
          </a:p>
        </p:txBody>
      </p:sp>
      <p:cxnSp>
        <p:nvCxnSpPr>
          <p:cNvPr id="17" name="Connector 17"/>
          <p:cNvCxnSpPr/>
          <p:nvPr/>
        </p:nvCxnSpPr>
        <p:spPr>
          <a:xfrm>
            <a:off x="5625950" y="3117350"/>
            <a:ext cx="0" cy="764451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sp>
        <p:nvSpPr>
          <p:cNvPr id="18" name="AutoShape 18"/>
          <p:cNvSpPr/>
          <p:nvPr/>
        </p:nvSpPr>
        <p:spPr>
          <a:xfrm>
            <a:off x="5589950" y="3490924"/>
            <a:ext cx="72000" cy="7200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5791200" y="3051153"/>
            <a:ext cx="5395739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C01C23"/>
                </a:solidFill>
                <a:latin typeface="微软雅黑"/>
                <a:ea typeface="微软雅黑"/>
              </a:rPr>
              <a:t>Purpose of the Chatbot</a:t>
            </a:r>
            <a:endParaRPr lang="en-US" sz="1100" dirty="0"/>
          </a:p>
        </p:txBody>
      </p:sp>
      <p:sp>
        <p:nvSpPr>
          <p:cNvPr id="20" name="AutoShape 20"/>
          <p:cNvSpPr/>
          <p:nvPr/>
        </p:nvSpPr>
        <p:spPr>
          <a:xfrm>
            <a:off x="5791200" y="3344713"/>
            <a:ext cx="5487261" cy="1177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The chatbot aims to provide instant assistance to tourists visiting Chennai, offering information on attractions, accommodations, and local culture. It serves as a digital guide, enhancing the travel experience by answering queries in real-time.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72631" y="4775175"/>
            <a:ext cx="832279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1" u="none" spc="-150" baseline="0">
                <a:solidFill>
                  <a:srgbClr val="FFFFFF"/>
                </a:solidFill>
                <a:latin typeface="Arial Unicode MS"/>
                <a:ea typeface="Arial Unicode MS"/>
              </a:rPr>
              <a:t>03</a:t>
            </a:r>
            <a:endParaRPr lang="en-US" sz="1100"/>
          </a:p>
        </p:txBody>
      </p:sp>
      <p:cxnSp>
        <p:nvCxnSpPr>
          <p:cNvPr id="22" name="Connector 22"/>
          <p:cNvCxnSpPr/>
          <p:nvPr/>
        </p:nvCxnSpPr>
        <p:spPr>
          <a:xfrm>
            <a:off x="5625950" y="4777476"/>
            <a:ext cx="0" cy="764451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sp>
        <p:nvSpPr>
          <p:cNvPr id="23" name="AutoShape 23"/>
          <p:cNvSpPr/>
          <p:nvPr/>
        </p:nvSpPr>
        <p:spPr>
          <a:xfrm>
            <a:off x="5589950" y="5151050"/>
            <a:ext cx="72000" cy="7200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5791200" y="4913368"/>
            <a:ext cx="539573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C01C23"/>
                </a:solidFill>
                <a:latin typeface="微软雅黑"/>
                <a:ea typeface="微软雅黑"/>
              </a:rPr>
              <a:t>Importance for Chennai Tourism</a:t>
            </a:r>
            <a:endParaRPr lang="en-US" sz="1100" dirty="0"/>
          </a:p>
        </p:txBody>
      </p:sp>
      <p:sp>
        <p:nvSpPr>
          <p:cNvPr id="25" name="AutoShape 25"/>
          <p:cNvSpPr/>
          <p:nvPr/>
        </p:nvSpPr>
        <p:spPr>
          <a:xfrm>
            <a:off x="5791200" y="5137486"/>
            <a:ext cx="5487261" cy="15392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This chatbot plays a crucial role in promoting Chennai as a tourist destination by providing accessible information. It helps in increasing tourist engagement, improving satisfaction, and ultimately boosting the local economy through enhanced visitor experiences.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2177" y="-45"/>
            <a:ext cx="1147982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Overview of the Project</a:t>
            </a:r>
            <a:endParaRPr lang="en-US" sz="110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8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3" name="AutoShape 3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AutoShape 4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2573973"/>
            <a:ext cx="5553028" cy="4284027"/>
          </a:xfrm>
          <a:custGeom>
            <a:avLst/>
            <a:gdLst/>
            <a:ahLst/>
            <a:cxnLst/>
            <a:rect l="l" t="t" r="r" b="b"/>
            <a:pathLst>
              <a:path w="5631009" h="4284027">
                <a:moveTo>
                  <a:pt x="0" y="0"/>
                </a:moveTo>
                <a:lnTo>
                  <a:pt x="1617784" y="2173"/>
                </a:lnTo>
                <a:lnTo>
                  <a:pt x="3512603" y="2031023"/>
                </a:lnTo>
                <a:lnTo>
                  <a:pt x="5631009" y="4284027"/>
                </a:lnTo>
                <a:lnTo>
                  <a:pt x="0" y="428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-316"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6" name="Group 6"/>
          <p:cNvGrpSpPr/>
          <p:nvPr/>
        </p:nvGrpSpPr>
        <p:grpSpPr>
          <a:xfrm>
            <a:off x="-8792" y="2480310"/>
            <a:ext cx="12200868" cy="4377690"/>
            <a:chOff x="-8792" y="2480310"/>
            <a:chExt cx="12200868" cy="4377690"/>
          </a:xfrm>
        </p:grpSpPr>
        <p:sp>
          <p:nvSpPr>
            <p:cNvPr id="7" name="Freeform 7"/>
            <p:cNvSpPr/>
            <p:nvPr/>
          </p:nvSpPr>
          <p:spPr>
            <a:xfrm flipV="1">
              <a:off x="1572358" y="2480310"/>
              <a:ext cx="8099718" cy="4377690"/>
            </a:xfrm>
            <a:custGeom>
              <a:avLst/>
              <a:gdLst/>
              <a:ahLst/>
              <a:cxnLst/>
              <a:rect l="l" t="t" r="r" b="b"/>
              <a:pathLst>
                <a:path w="8099718" h="4377690">
                  <a:moveTo>
                    <a:pt x="0" y="4286250"/>
                  </a:moveTo>
                  <a:lnTo>
                    <a:pt x="4004139" y="0"/>
                  </a:lnTo>
                  <a:lnTo>
                    <a:pt x="8099718" y="4377690"/>
                  </a:lnTo>
                </a:path>
              </a:pathLst>
            </a:custGeom>
            <a:noFill/>
            <a:ln w="12700" cap="flat" cmpd="sng">
              <a:solidFill>
                <a:srgbClr val="C01C23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cxnSp>
          <p:nvCxnSpPr>
            <p:cNvPr id="8" name="Connector 8"/>
            <p:cNvCxnSpPr/>
            <p:nvPr/>
          </p:nvCxnSpPr>
          <p:spPr>
            <a:xfrm>
              <a:off x="-8792" y="2573973"/>
              <a:ext cx="1584000" cy="0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</a:ln>
          </p:spPr>
        </p:cxnSp>
        <p:cxnSp>
          <p:nvCxnSpPr>
            <p:cNvPr id="9" name="Connector 9"/>
            <p:cNvCxnSpPr/>
            <p:nvPr/>
          </p:nvCxnSpPr>
          <p:spPr>
            <a:xfrm>
              <a:off x="9672076" y="2480310"/>
              <a:ext cx="2520000" cy="0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</a:ln>
          </p:spPr>
        </p:cxnSp>
      </p:grpSp>
      <p:sp>
        <p:nvSpPr>
          <p:cNvPr id="10" name="TextBox 10"/>
          <p:cNvSpPr txBox="1"/>
          <p:nvPr/>
        </p:nvSpPr>
        <p:spPr>
          <a:xfrm>
            <a:off x="5561820" y="4365391"/>
            <a:ext cx="59300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Accessibility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561821" y="4611169"/>
            <a:ext cx="5872994" cy="1177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chatbot is accessible across multiple platforms, including mobile devices and web applications. This ensures that users can access information anytime and anywhere, catering to the needs of on-the-go tourists.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561820" y="2573972"/>
            <a:ext cx="58773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Conversational Abilities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5561823" y="2796288"/>
            <a:ext cx="5877389" cy="1177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chatbot is designed to understand and respond to natural language queries, allowing users to interact in a conversational manner. This feature enhances user experience by making interactions feel more personal and intuitive.</a:t>
            </a:r>
            <a:endParaRPr lang="en-US" sz="1100"/>
          </a:p>
        </p:txBody>
      </p:sp>
      <p:sp>
        <p:nvSpPr>
          <p:cNvPr id="16" name="Freeform 16"/>
          <p:cNvSpPr/>
          <p:nvPr/>
        </p:nvSpPr>
        <p:spPr>
          <a:xfrm>
            <a:off x="5334136" y="2657473"/>
            <a:ext cx="227685" cy="227376"/>
          </a:xfrm>
          <a:custGeom>
            <a:avLst/>
            <a:gdLst/>
            <a:ahLst/>
            <a:cxnLst/>
            <a:rect l="l" t="t" r="r" b="b"/>
            <a:pathLst>
              <a:path w="1825717" h="1823236">
                <a:moveTo>
                  <a:pt x="929851" y="1751253"/>
                </a:moveTo>
                <a:lnTo>
                  <a:pt x="934046" y="1753342"/>
                </a:lnTo>
                <a:cubicBezTo>
                  <a:pt x="961355" y="1763825"/>
                  <a:pt x="989664" y="1771704"/>
                  <a:pt x="1018568" y="1776822"/>
                </a:cubicBezTo>
                <a:lnTo>
                  <a:pt x="1097399" y="1783016"/>
                </a:lnTo>
                <a:lnTo>
                  <a:pt x="1087327" y="1788384"/>
                </a:lnTo>
                <a:cubicBezTo>
                  <a:pt x="1033317" y="1810839"/>
                  <a:pt x="974072" y="1823236"/>
                  <a:pt x="911932" y="1823236"/>
                </a:cubicBezTo>
                <a:cubicBezTo>
                  <a:pt x="880369" y="1823236"/>
                  <a:pt x="849553" y="1820038"/>
                  <a:pt x="819790" y="1813947"/>
                </a:cubicBezTo>
                <a:lnTo>
                  <a:pt x="748289" y="1791752"/>
                </a:lnTo>
                <a:lnTo>
                  <a:pt x="763259" y="1792735"/>
                </a:lnTo>
                <a:cubicBezTo>
                  <a:pt x="802212" y="1791425"/>
                  <a:pt x="840574" y="1785117"/>
                  <a:pt x="877450" y="1774210"/>
                </a:cubicBezTo>
                <a:close/>
                <a:moveTo>
                  <a:pt x="442760" y="1674473"/>
                </a:moveTo>
                <a:lnTo>
                  <a:pt x="456371" y="1680749"/>
                </a:lnTo>
                <a:cubicBezTo>
                  <a:pt x="484436" y="1690453"/>
                  <a:pt x="513221" y="1697325"/>
                  <a:pt x="542292" y="1701389"/>
                </a:cubicBezTo>
                <a:lnTo>
                  <a:pt x="607833" y="1704222"/>
                </a:lnTo>
                <a:lnTo>
                  <a:pt x="621110" y="1718834"/>
                </a:lnTo>
                <a:cubicBezTo>
                  <a:pt x="654981" y="1746786"/>
                  <a:pt x="692945" y="1769956"/>
                  <a:pt x="733969" y="1787307"/>
                </a:cubicBezTo>
                <a:lnTo>
                  <a:pt x="748289" y="1791752"/>
                </a:lnTo>
                <a:lnTo>
                  <a:pt x="673591" y="1786850"/>
                </a:lnTo>
                <a:cubicBezTo>
                  <a:pt x="643623" y="1781870"/>
                  <a:pt x="613707" y="1773812"/>
                  <a:pt x="584240" y="1762501"/>
                </a:cubicBezTo>
                <a:cubicBezTo>
                  <a:pt x="554774" y="1751190"/>
                  <a:pt x="527150" y="1737160"/>
                  <a:pt x="501547" y="1720809"/>
                </a:cubicBezTo>
                <a:close/>
                <a:moveTo>
                  <a:pt x="1420540" y="1648862"/>
                </a:moveTo>
                <a:lnTo>
                  <a:pt x="1364250" y="1698219"/>
                </a:lnTo>
                <a:cubicBezTo>
                  <a:pt x="1339538" y="1715888"/>
                  <a:pt x="1312687" y="1731344"/>
                  <a:pt x="1283852" y="1744182"/>
                </a:cubicBezTo>
                <a:cubicBezTo>
                  <a:pt x="1226184" y="1769858"/>
                  <a:pt x="1166041" y="1782631"/>
                  <a:pt x="1106661" y="1783743"/>
                </a:cubicBezTo>
                <a:lnTo>
                  <a:pt x="1097399" y="1783016"/>
                </a:lnTo>
                <a:lnTo>
                  <a:pt x="1164126" y="1747449"/>
                </a:lnTo>
                <a:cubicBezTo>
                  <a:pt x="1188222" y="1731485"/>
                  <a:pt x="1210718" y="1713298"/>
                  <a:pt x="1231320" y="1693181"/>
                </a:cubicBezTo>
                <a:lnTo>
                  <a:pt x="1234445" y="1689251"/>
                </a:lnTo>
                <a:lnTo>
                  <a:pt x="1235221" y="1689325"/>
                </a:lnTo>
                <a:cubicBezTo>
                  <a:pt x="1293725" y="1689325"/>
                  <a:pt x="1352229" y="1678166"/>
                  <a:pt x="1407266" y="1655848"/>
                </a:cubicBezTo>
                <a:close/>
                <a:moveTo>
                  <a:pt x="929234" y="1569547"/>
                </a:moveTo>
                <a:lnTo>
                  <a:pt x="983654" y="1614000"/>
                </a:lnTo>
                <a:cubicBezTo>
                  <a:pt x="1009006" y="1630739"/>
                  <a:pt x="1035658" y="1644688"/>
                  <a:pt x="1063177" y="1655848"/>
                </a:cubicBezTo>
                <a:lnTo>
                  <a:pt x="1071674" y="1658366"/>
                </a:lnTo>
                <a:lnTo>
                  <a:pt x="982726" y="1728089"/>
                </a:lnTo>
                <a:lnTo>
                  <a:pt x="929851" y="1751253"/>
                </a:lnTo>
                <a:lnTo>
                  <a:pt x="855523" y="1714235"/>
                </a:lnTo>
                <a:lnTo>
                  <a:pt x="791650" y="1665210"/>
                </a:lnTo>
                <a:lnTo>
                  <a:pt x="819965" y="1652789"/>
                </a:lnTo>
                <a:cubicBezTo>
                  <a:pt x="839738" y="1642324"/>
                  <a:pt x="858882" y="1630321"/>
                  <a:pt x="877212" y="1616789"/>
                </a:cubicBezTo>
                <a:close/>
                <a:moveTo>
                  <a:pt x="691306" y="1531862"/>
                </a:moveTo>
                <a:lnTo>
                  <a:pt x="726182" y="1592867"/>
                </a:lnTo>
                <a:cubicBezTo>
                  <a:pt x="743852" y="1617579"/>
                  <a:pt x="763734" y="1640153"/>
                  <a:pt x="785426" y="1660433"/>
                </a:cubicBezTo>
                <a:lnTo>
                  <a:pt x="791650" y="1665210"/>
                </a:lnTo>
                <a:lnTo>
                  <a:pt x="758939" y="1679559"/>
                </a:lnTo>
                <a:cubicBezTo>
                  <a:pt x="717239" y="1694316"/>
                  <a:pt x="673750" y="1702881"/>
                  <a:pt x="629932" y="1705177"/>
                </a:cubicBezTo>
                <a:lnTo>
                  <a:pt x="607833" y="1704222"/>
                </a:lnTo>
                <a:lnTo>
                  <a:pt x="532815" y="1621661"/>
                </a:lnTo>
                <a:lnTo>
                  <a:pt x="504089" y="1571684"/>
                </a:lnTo>
                <a:lnTo>
                  <a:pt x="537251" y="1572548"/>
                </a:lnTo>
                <a:cubicBezTo>
                  <a:pt x="566871" y="1570439"/>
                  <a:pt x="596529" y="1565408"/>
                  <a:pt x="625813" y="1557323"/>
                </a:cubicBezTo>
                <a:close/>
                <a:moveTo>
                  <a:pt x="1165395" y="1519638"/>
                </a:moveTo>
                <a:lnTo>
                  <a:pt x="1231599" y="1541460"/>
                </a:lnTo>
                <a:cubicBezTo>
                  <a:pt x="1261266" y="1548002"/>
                  <a:pt x="1291146" y="1551473"/>
                  <a:pt x="1320836" y="1552029"/>
                </a:cubicBezTo>
                <a:lnTo>
                  <a:pt x="1328611" y="1551419"/>
                </a:lnTo>
                <a:lnTo>
                  <a:pt x="1302942" y="1603111"/>
                </a:lnTo>
                <a:lnTo>
                  <a:pt x="1234445" y="1689251"/>
                </a:lnTo>
                <a:lnTo>
                  <a:pt x="1147899" y="1680956"/>
                </a:lnTo>
                <a:lnTo>
                  <a:pt x="1071674" y="1658366"/>
                </a:lnTo>
                <a:lnTo>
                  <a:pt x="1073716" y="1656765"/>
                </a:lnTo>
                <a:cubicBezTo>
                  <a:pt x="1101068" y="1629056"/>
                  <a:pt x="1125144" y="1597544"/>
                  <a:pt x="1145049" y="1562629"/>
                </a:cubicBezTo>
                <a:close/>
                <a:moveTo>
                  <a:pt x="199529" y="1455466"/>
                </a:moveTo>
                <a:lnTo>
                  <a:pt x="210002" y="1466218"/>
                </a:lnTo>
                <a:cubicBezTo>
                  <a:pt x="232725" y="1485335"/>
                  <a:pt x="257135" y="1502066"/>
                  <a:pt x="282819" y="1516278"/>
                </a:cubicBezTo>
                <a:lnTo>
                  <a:pt x="341018" y="1541554"/>
                </a:lnTo>
                <a:lnTo>
                  <a:pt x="350149" y="1560812"/>
                </a:lnTo>
                <a:cubicBezTo>
                  <a:pt x="371752" y="1599046"/>
                  <a:pt x="398892" y="1634282"/>
                  <a:pt x="430973" y="1665182"/>
                </a:cubicBezTo>
                <a:lnTo>
                  <a:pt x="442760" y="1674473"/>
                </a:lnTo>
                <a:lnTo>
                  <a:pt x="374767" y="1643121"/>
                </a:lnTo>
                <a:cubicBezTo>
                  <a:pt x="348574" y="1627732"/>
                  <a:pt x="323533" y="1609489"/>
                  <a:pt x="300077" y="1588369"/>
                </a:cubicBezTo>
                <a:cubicBezTo>
                  <a:pt x="276621" y="1567249"/>
                  <a:pt x="255861" y="1544252"/>
                  <a:pt x="237818" y="1519811"/>
                </a:cubicBezTo>
                <a:close/>
                <a:moveTo>
                  <a:pt x="1655289" y="1411115"/>
                </a:moveTo>
                <a:lnTo>
                  <a:pt x="1617096" y="1483692"/>
                </a:lnTo>
                <a:cubicBezTo>
                  <a:pt x="1600357" y="1509044"/>
                  <a:pt x="1580829" y="1533096"/>
                  <a:pt x="1558510" y="1555414"/>
                </a:cubicBezTo>
                <a:cubicBezTo>
                  <a:pt x="1536192" y="1577733"/>
                  <a:pt x="1512140" y="1597262"/>
                  <a:pt x="1486788" y="1614000"/>
                </a:cubicBezTo>
                <a:lnTo>
                  <a:pt x="1420540" y="1648862"/>
                </a:lnTo>
                <a:lnTo>
                  <a:pt x="1431816" y="1638975"/>
                </a:lnTo>
                <a:cubicBezTo>
                  <a:pt x="1452096" y="1617284"/>
                  <a:pt x="1470082" y="1593783"/>
                  <a:pt x="1485618" y="1568878"/>
                </a:cubicBezTo>
                <a:lnTo>
                  <a:pt x="1513231" y="1513434"/>
                </a:lnTo>
                <a:lnTo>
                  <a:pt x="1513739" y="1513280"/>
                </a:lnTo>
                <a:cubicBezTo>
                  <a:pt x="1547219" y="1498561"/>
                  <a:pt x="1578979" y="1479832"/>
                  <a:pt x="1608228" y="1457399"/>
                </a:cubicBezTo>
                <a:close/>
                <a:moveTo>
                  <a:pt x="295053" y="1382090"/>
                </a:moveTo>
                <a:lnTo>
                  <a:pt x="324283" y="1394193"/>
                </a:lnTo>
                <a:cubicBezTo>
                  <a:pt x="352692" y="1402838"/>
                  <a:pt x="382183" y="1408770"/>
                  <a:pt x="412419" y="1411716"/>
                </a:cubicBezTo>
                <a:lnTo>
                  <a:pt x="459889" y="1411514"/>
                </a:lnTo>
                <a:lnTo>
                  <a:pt x="466440" y="1469289"/>
                </a:lnTo>
                <a:cubicBezTo>
                  <a:pt x="474100" y="1502470"/>
                  <a:pt x="485371" y="1534270"/>
                  <a:pt x="499817" y="1564251"/>
                </a:cubicBezTo>
                <a:lnTo>
                  <a:pt x="504089" y="1571684"/>
                </a:lnTo>
                <a:lnTo>
                  <a:pt x="448916" y="1570247"/>
                </a:lnTo>
                <a:cubicBezTo>
                  <a:pt x="419784" y="1566648"/>
                  <a:pt x="391101" y="1560262"/>
                  <a:pt x="363281" y="1551222"/>
                </a:cubicBezTo>
                <a:lnTo>
                  <a:pt x="341018" y="1541554"/>
                </a:lnTo>
                <a:lnTo>
                  <a:pt x="321970" y="1501379"/>
                </a:lnTo>
                <a:cubicBezTo>
                  <a:pt x="312021" y="1475818"/>
                  <a:pt x="304350" y="1449346"/>
                  <a:pt x="299104" y="1422290"/>
                </a:cubicBezTo>
                <a:close/>
                <a:moveTo>
                  <a:pt x="1552646" y="1349311"/>
                </a:moveTo>
                <a:lnTo>
                  <a:pt x="1548205" y="1405833"/>
                </a:lnTo>
                <a:cubicBezTo>
                  <a:pt x="1543087" y="1434737"/>
                  <a:pt x="1535208" y="1463046"/>
                  <a:pt x="1524725" y="1490355"/>
                </a:cubicBezTo>
                <a:lnTo>
                  <a:pt x="1513231" y="1513434"/>
                </a:lnTo>
                <a:lnTo>
                  <a:pt x="1408929" y="1545108"/>
                </a:lnTo>
                <a:lnTo>
                  <a:pt x="1328611" y="1551419"/>
                </a:lnTo>
                <a:lnTo>
                  <a:pt x="1337419" y="1533680"/>
                </a:lnTo>
                <a:cubicBezTo>
                  <a:pt x="1346971" y="1509456"/>
                  <a:pt x="1354515" y="1484220"/>
                  <a:pt x="1359844" y="1458178"/>
                </a:cubicBezTo>
                <a:lnTo>
                  <a:pt x="1366892" y="1388263"/>
                </a:lnTo>
                <a:lnTo>
                  <a:pt x="1437080" y="1384884"/>
                </a:lnTo>
                <a:cubicBezTo>
                  <a:pt x="1469937" y="1379936"/>
                  <a:pt x="1501716" y="1371466"/>
                  <a:pt x="1531997" y="1359856"/>
                </a:cubicBezTo>
                <a:close/>
                <a:moveTo>
                  <a:pt x="921488" y="1296221"/>
                </a:moveTo>
                <a:lnTo>
                  <a:pt x="941879" y="1337164"/>
                </a:lnTo>
                <a:cubicBezTo>
                  <a:pt x="957416" y="1362069"/>
                  <a:pt x="975402" y="1385570"/>
                  <a:pt x="995681" y="1407261"/>
                </a:cubicBezTo>
                <a:lnTo>
                  <a:pt x="1022625" y="1430886"/>
                </a:lnTo>
                <a:lnTo>
                  <a:pt x="1014114" y="1454959"/>
                </a:lnTo>
                <a:cubicBezTo>
                  <a:pt x="996254" y="1490227"/>
                  <a:pt x="973490" y="1523744"/>
                  <a:pt x="945770" y="1554530"/>
                </a:cubicBezTo>
                <a:lnTo>
                  <a:pt x="929234" y="1569547"/>
                </a:lnTo>
                <a:lnTo>
                  <a:pt x="911932" y="1555414"/>
                </a:lnTo>
                <a:cubicBezTo>
                  <a:pt x="889614" y="1533096"/>
                  <a:pt x="870085" y="1509044"/>
                  <a:pt x="853346" y="1483692"/>
                </a:cubicBezTo>
                <a:lnTo>
                  <a:pt x="828186" y="1435881"/>
                </a:lnTo>
                <a:lnTo>
                  <a:pt x="887399" y="1366479"/>
                </a:lnTo>
                <a:close/>
                <a:moveTo>
                  <a:pt x="782027" y="1273918"/>
                </a:moveTo>
                <a:lnTo>
                  <a:pt x="786391" y="1319448"/>
                </a:lnTo>
                <a:cubicBezTo>
                  <a:pt x="791970" y="1348266"/>
                  <a:pt x="800340" y="1376651"/>
                  <a:pt x="811499" y="1404170"/>
                </a:cubicBezTo>
                <a:lnTo>
                  <a:pt x="828186" y="1435881"/>
                </a:lnTo>
                <a:lnTo>
                  <a:pt x="811616" y="1455303"/>
                </a:lnTo>
                <a:cubicBezTo>
                  <a:pt x="782304" y="1481828"/>
                  <a:pt x="749040" y="1504960"/>
                  <a:pt x="712129" y="1523767"/>
                </a:cubicBezTo>
                <a:lnTo>
                  <a:pt x="691306" y="1531862"/>
                </a:lnTo>
                <a:lnTo>
                  <a:pt x="680219" y="1512469"/>
                </a:lnTo>
                <a:cubicBezTo>
                  <a:pt x="667381" y="1483635"/>
                  <a:pt x="657769" y="1454182"/>
                  <a:pt x="651227" y="1424515"/>
                </a:cubicBezTo>
                <a:lnTo>
                  <a:pt x="644873" y="1370865"/>
                </a:lnTo>
                <a:lnTo>
                  <a:pt x="725024" y="1327293"/>
                </a:lnTo>
                <a:close/>
                <a:moveTo>
                  <a:pt x="1059679" y="1267066"/>
                </a:moveTo>
                <a:lnTo>
                  <a:pt x="1093390" y="1297984"/>
                </a:lnTo>
                <a:cubicBezTo>
                  <a:pt x="1116820" y="1315667"/>
                  <a:pt x="1142033" y="1331161"/>
                  <a:pt x="1168739" y="1344144"/>
                </a:cubicBezTo>
                <a:lnTo>
                  <a:pt x="1203973" y="1357139"/>
                </a:lnTo>
                <a:lnTo>
                  <a:pt x="1203041" y="1382065"/>
                </a:lnTo>
                <a:cubicBezTo>
                  <a:pt x="1199006" y="1421391"/>
                  <a:pt x="1189765" y="1460839"/>
                  <a:pt x="1174919" y="1499514"/>
                </a:cubicBezTo>
                <a:lnTo>
                  <a:pt x="1165395" y="1519638"/>
                </a:lnTo>
                <a:lnTo>
                  <a:pt x="1143645" y="1512468"/>
                </a:lnTo>
                <a:cubicBezTo>
                  <a:pt x="1114811" y="1499630"/>
                  <a:pt x="1087960" y="1484174"/>
                  <a:pt x="1063247" y="1466505"/>
                </a:cubicBezTo>
                <a:lnTo>
                  <a:pt x="1022625" y="1430886"/>
                </a:lnTo>
                <a:lnTo>
                  <a:pt x="1053032" y="1344877"/>
                </a:lnTo>
                <a:close/>
                <a:moveTo>
                  <a:pt x="659461" y="1204413"/>
                </a:moveTo>
                <a:lnTo>
                  <a:pt x="647579" y="1247185"/>
                </a:lnTo>
                <a:cubicBezTo>
                  <a:pt x="642460" y="1276089"/>
                  <a:pt x="640102" y="1305588"/>
                  <a:pt x="640658" y="1335278"/>
                </a:cubicBezTo>
                <a:lnTo>
                  <a:pt x="644873" y="1370865"/>
                </a:lnTo>
                <a:lnTo>
                  <a:pt x="622443" y="1383058"/>
                </a:lnTo>
                <a:cubicBezTo>
                  <a:pt x="585571" y="1397317"/>
                  <a:pt x="546228" y="1406992"/>
                  <a:pt x="505028" y="1411323"/>
                </a:cubicBezTo>
                <a:lnTo>
                  <a:pt x="459889" y="1411514"/>
                </a:lnTo>
                <a:lnTo>
                  <a:pt x="454732" y="1366036"/>
                </a:lnTo>
                <a:cubicBezTo>
                  <a:pt x="454732" y="1338418"/>
                  <a:pt x="457181" y="1311373"/>
                  <a:pt x="461873" y="1285104"/>
                </a:cubicBezTo>
                <a:lnTo>
                  <a:pt x="472474" y="1245861"/>
                </a:lnTo>
                <a:lnTo>
                  <a:pt x="533178" y="1243481"/>
                </a:lnTo>
                <a:cubicBezTo>
                  <a:pt x="569943" y="1238362"/>
                  <a:pt x="605700" y="1228791"/>
                  <a:pt x="639718" y="1215191"/>
                </a:cubicBezTo>
                <a:close/>
                <a:moveTo>
                  <a:pt x="1178246" y="1190327"/>
                </a:moveTo>
                <a:lnTo>
                  <a:pt x="1220795" y="1207109"/>
                </a:lnTo>
                <a:cubicBezTo>
                  <a:pt x="1249006" y="1215221"/>
                  <a:pt x="1278097" y="1220650"/>
                  <a:pt x="1307682" y="1223200"/>
                </a:cubicBezTo>
                <a:lnTo>
                  <a:pt x="1343514" y="1222728"/>
                </a:lnTo>
                <a:lnTo>
                  <a:pt x="1353296" y="1246310"/>
                </a:lnTo>
                <a:cubicBezTo>
                  <a:pt x="1363623" y="1284470"/>
                  <a:pt x="1369132" y="1324610"/>
                  <a:pt x="1369132" y="1366036"/>
                </a:cubicBezTo>
                <a:lnTo>
                  <a:pt x="1366892" y="1388263"/>
                </a:lnTo>
                <a:lnTo>
                  <a:pt x="1344578" y="1389338"/>
                </a:lnTo>
                <a:cubicBezTo>
                  <a:pt x="1313058" y="1387686"/>
                  <a:pt x="1282452" y="1382879"/>
                  <a:pt x="1253049" y="1375239"/>
                </a:cubicBezTo>
                <a:lnTo>
                  <a:pt x="1203973" y="1357139"/>
                </a:lnTo>
                <a:lnTo>
                  <a:pt x="1205238" y="1323279"/>
                </a:lnTo>
                <a:cubicBezTo>
                  <a:pt x="1204702" y="1303789"/>
                  <a:pt x="1202914" y="1284441"/>
                  <a:pt x="1199924" y="1265347"/>
                </a:cubicBezTo>
                <a:close/>
                <a:moveTo>
                  <a:pt x="50957" y="1163871"/>
                </a:moveTo>
                <a:lnTo>
                  <a:pt x="56876" y="1177650"/>
                </a:lnTo>
                <a:cubicBezTo>
                  <a:pt x="71239" y="1203640"/>
                  <a:pt x="88031" y="1228008"/>
                  <a:pt x="106916" y="1250480"/>
                </a:cubicBezTo>
                <a:lnTo>
                  <a:pt x="152190" y="1294932"/>
                </a:lnTo>
                <a:lnTo>
                  <a:pt x="153813" y="1316185"/>
                </a:lnTo>
                <a:cubicBezTo>
                  <a:pt x="160280" y="1359622"/>
                  <a:pt x="172990" y="1402243"/>
                  <a:pt x="191866" y="1442588"/>
                </a:cubicBezTo>
                <a:lnTo>
                  <a:pt x="199529" y="1455466"/>
                </a:lnTo>
                <a:lnTo>
                  <a:pt x="147303" y="1401846"/>
                </a:lnTo>
                <a:cubicBezTo>
                  <a:pt x="128365" y="1378092"/>
                  <a:pt x="111525" y="1352087"/>
                  <a:pt x="97196" y="1323964"/>
                </a:cubicBezTo>
                <a:cubicBezTo>
                  <a:pt x="82866" y="1295841"/>
                  <a:pt x="71726" y="1266931"/>
                  <a:pt x="63640" y="1237648"/>
                </a:cubicBezTo>
                <a:close/>
                <a:moveTo>
                  <a:pt x="166426" y="1129584"/>
                </a:moveTo>
                <a:lnTo>
                  <a:pt x="189380" y="1151360"/>
                </a:lnTo>
                <a:cubicBezTo>
                  <a:pt x="212803" y="1169613"/>
                  <a:pt x="238209" y="1185719"/>
                  <a:pt x="265382" y="1199305"/>
                </a:cubicBezTo>
                <a:lnTo>
                  <a:pt x="308967" y="1215824"/>
                </a:lnTo>
                <a:lnTo>
                  <a:pt x="297874" y="1255555"/>
                </a:lnTo>
                <a:cubicBezTo>
                  <a:pt x="292844" y="1283642"/>
                  <a:pt x="290528" y="1311798"/>
                  <a:pt x="290781" y="1339696"/>
                </a:cubicBezTo>
                <a:lnTo>
                  <a:pt x="295053" y="1382090"/>
                </a:lnTo>
                <a:lnTo>
                  <a:pt x="242641" y="1360388"/>
                </a:lnTo>
                <a:cubicBezTo>
                  <a:pt x="216733" y="1346588"/>
                  <a:pt x="192244" y="1330347"/>
                  <a:pt x="169511" y="1311938"/>
                </a:cubicBezTo>
                <a:lnTo>
                  <a:pt x="152190" y="1294932"/>
                </a:lnTo>
                <a:lnTo>
                  <a:pt x="148805" y="1250602"/>
                </a:lnTo>
                <a:cubicBezTo>
                  <a:pt x="148677" y="1223172"/>
                  <a:pt x="151002" y="1195710"/>
                  <a:pt x="155800" y="1168571"/>
                </a:cubicBezTo>
                <a:close/>
                <a:moveTo>
                  <a:pt x="1784859" y="1120289"/>
                </a:moveTo>
                <a:lnTo>
                  <a:pt x="1776270" y="1192801"/>
                </a:lnTo>
                <a:cubicBezTo>
                  <a:pt x="1769728" y="1222468"/>
                  <a:pt x="1760116" y="1251921"/>
                  <a:pt x="1747278" y="1280755"/>
                </a:cubicBezTo>
                <a:cubicBezTo>
                  <a:pt x="1731231" y="1316798"/>
                  <a:pt x="1711093" y="1349742"/>
                  <a:pt x="1687654" y="1379284"/>
                </a:cubicBezTo>
                <a:lnTo>
                  <a:pt x="1655289" y="1411115"/>
                </a:lnTo>
                <a:lnTo>
                  <a:pt x="1658943" y="1404170"/>
                </a:lnTo>
                <a:cubicBezTo>
                  <a:pt x="1670103" y="1376651"/>
                  <a:pt x="1678472" y="1348266"/>
                  <a:pt x="1684052" y="1319448"/>
                </a:cubicBezTo>
                <a:lnTo>
                  <a:pt x="1689997" y="1257421"/>
                </a:lnTo>
                <a:lnTo>
                  <a:pt x="1692325" y="1255530"/>
                </a:lnTo>
                <a:cubicBezTo>
                  <a:pt x="1714925" y="1232871"/>
                  <a:pt x="1735183" y="1207829"/>
                  <a:pt x="1752679" y="1180785"/>
                </a:cubicBezTo>
                <a:close/>
                <a:moveTo>
                  <a:pt x="1667933" y="1090414"/>
                </a:moveTo>
                <a:lnTo>
                  <a:pt x="1684052" y="1144803"/>
                </a:lnTo>
                <a:cubicBezTo>
                  <a:pt x="1689631" y="1173621"/>
                  <a:pt x="1692421" y="1202873"/>
                  <a:pt x="1692421" y="1232125"/>
                </a:cubicBezTo>
                <a:lnTo>
                  <a:pt x="1689997" y="1257421"/>
                </a:lnTo>
                <a:lnTo>
                  <a:pt x="1617921" y="1315979"/>
                </a:lnTo>
                <a:lnTo>
                  <a:pt x="1552646" y="1349311"/>
                </a:lnTo>
                <a:lnTo>
                  <a:pt x="1555127" y="1317740"/>
                </a:lnTo>
                <a:cubicBezTo>
                  <a:pt x="1554570" y="1288050"/>
                  <a:pt x="1551099" y="1258170"/>
                  <a:pt x="1544557" y="1228503"/>
                </a:cubicBezTo>
                <a:lnTo>
                  <a:pt x="1529965" y="1184234"/>
                </a:lnTo>
                <a:lnTo>
                  <a:pt x="1567823" y="1167852"/>
                </a:lnTo>
                <a:cubicBezTo>
                  <a:pt x="1592817" y="1154085"/>
                  <a:pt x="1616155" y="1138165"/>
                  <a:pt x="1637677" y="1120412"/>
                </a:cubicBezTo>
                <a:close/>
                <a:moveTo>
                  <a:pt x="380096" y="1065718"/>
                </a:moveTo>
                <a:lnTo>
                  <a:pt x="438409" y="1085519"/>
                </a:lnTo>
                <a:cubicBezTo>
                  <a:pt x="467335" y="1092236"/>
                  <a:pt x="496680" y="1096062"/>
                  <a:pt x="526017" y="1097064"/>
                </a:cubicBezTo>
                <a:lnTo>
                  <a:pt x="544872" y="1095903"/>
                </a:lnTo>
                <a:lnTo>
                  <a:pt x="535922" y="1105870"/>
                </a:lnTo>
                <a:cubicBezTo>
                  <a:pt x="513982" y="1137519"/>
                  <a:pt x="495936" y="1172072"/>
                  <a:pt x="482475" y="1208835"/>
                </a:cubicBezTo>
                <a:lnTo>
                  <a:pt x="472474" y="1245861"/>
                </a:lnTo>
                <a:lnTo>
                  <a:pt x="443386" y="1247001"/>
                </a:lnTo>
                <a:cubicBezTo>
                  <a:pt x="413061" y="1245181"/>
                  <a:pt x="382467" y="1240295"/>
                  <a:pt x="351980" y="1232125"/>
                </a:cubicBezTo>
                <a:lnTo>
                  <a:pt x="308967" y="1215824"/>
                </a:lnTo>
                <a:lnTo>
                  <a:pt x="321253" y="1171822"/>
                </a:lnTo>
                <a:cubicBezTo>
                  <a:pt x="329736" y="1149722"/>
                  <a:pt x="339749" y="1128659"/>
                  <a:pt x="351123" y="1108708"/>
                </a:cubicBezTo>
                <a:close/>
                <a:moveTo>
                  <a:pt x="1450959" y="1038889"/>
                </a:moveTo>
                <a:lnTo>
                  <a:pt x="1469602" y="1060151"/>
                </a:lnTo>
                <a:cubicBezTo>
                  <a:pt x="1487272" y="1084864"/>
                  <a:pt x="1502727" y="1111715"/>
                  <a:pt x="1515565" y="1140549"/>
                </a:cubicBezTo>
                <a:lnTo>
                  <a:pt x="1529965" y="1184234"/>
                </a:lnTo>
                <a:lnTo>
                  <a:pt x="1488038" y="1202377"/>
                </a:lnTo>
                <a:cubicBezTo>
                  <a:pt x="1458019" y="1212131"/>
                  <a:pt x="1427723" y="1218612"/>
                  <a:pt x="1397535" y="1222017"/>
                </a:cubicBezTo>
                <a:lnTo>
                  <a:pt x="1343514" y="1222728"/>
                </a:lnTo>
                <a:lnTo>
                  <a:pt x="1308559" y="1138462"/>
                </a:lnTo>
                <a:lnTo>
                  <a:pt x="1261435" y="1076192"/>
                </a:lnTo>
                <a:lnTo>
                  <a:pt x="1307172" y="1076611"/>
                </a:lnTo>
                <a:cubicBezTo>
                  <a:pt x="1351038" y="1072806"/>
                  <a:pt x="1394590" y="1062656"/>
                  <a:pt x="1436374" y="1046009"/>
                </a:cubicBezTo>
                <a:close/>
                <a:moveTo>
                  <a:pt x="911918" y="908878"/>
                </a:moveTo>
                <a:lnTo>
                  <a:pt x="882940" y="996789"/>
                </a:lnTo>
                <a:cubicBezTo>
                  <a:pt x="876399" y="1026456"/>
                  <a:pt x="872927" y="1056336"/>
                  <a:pt x="872371" y="1086026"/>
                </a:cubicBezTo>
                <a:lnTo>
                  <a:pt x="876361" y="1136816"/>
                </a:lnTo>
                <a:lnTo>
                  <a:pt x="870886" y="1151532"/>
                </a:lnTo>
                <a:cubicBezTo>
                  <a:pt x="854398" y="1186439"/>
                  <a:pt x="833588" y="1219047"/>
                  <a:pt x="809072" y="1248594"/>
                </a:cubicBezTo>
                <a:lnTo>
                  <a:pt x="782027" y="1273918"/>
                </a:lnTo>
                <a:lnTo>
                  <a:pt x="778021" y="1232125"/>
                </a:lnTo>
                <a:cubicBezTo>
                  <a:pt x="778021" y="1202873"/>
                  <a:pt x="780811" y="1173621"/>
                  <a:pt x="786391" y="1144803"/>
                </a:cubicBezTo>
                <a:lnTo>
                  <a:pt x="797838" y="1106177"/>
                </a:lnTo>
                <a:lnTo>
                  <a:pt x="817083" y="1088629"/>
                </a:lnTo>
                <a:cubicBezTo>
                  <a:pt x="841210" y="1060605"/>
                  <a:pt x="862131" y="1029400"/>
                  <a:pt x="879113" y="995434"/>
                </a:cubicBezTo>
                <a:close/>
                <a:moveTo>
                  <a:pt x="911939" y="908851"/>
                </a:moveTo>
                <a:lnTo>
                  <a:pt x="949240" y="993598"/>
                </a:lnTo>
                <a:cubicBezTo>
                  <a:pt x="964229" y="1020022"/>
                  <a:pt x="981643" y="1044551"/>
                  <a:pt x="1001096" y="1066987"/>
                </a:cubicBezTo>
                <a:lnTo>
                  <a:pt x="1038042" y="1102057"/>
                </a:lnTo>
                <a:lnTo>
                  <a:pt x="1043822" y="1116660"/>
                </a:lnTo>
                <a:cubicBezTo>
                  <a:pt x="1054926" y="1153634"/>
                  <a:pt x="1061280" y="1191792"/>
                  <a:pt x="1062832" y="1230154"/>
                </a:cubicBezTo>
                <a:lnTo>
                  <a:pt x="1059679" y="1267066"/>
                </a:lnTo>
                <a:lnTo>
                  <a:pt x="1028740" y="1238691"/>
                </a:lnTo>
                <a:cubicBezTo>
                  <a:pt x="1009167" y="1216952"/>
                  <a:pt x="991667" y="1193347"/>
                  <a:pt x="976530" y="1168197"/>
                </a:cubicBezTo>
                <a:lnTo>
                  <a:pt x="960424" y="1134419"/>
                </a:lnTo>
                <a:lnTo>
                  <a:pt x="959785" y="1072604"/>
                </a:lnTo>
                <a:cubicBezTo>
                  <a:pt x="957298" y="1046684"/>
                  <a:pt x="952563" y="1020774"/>
                  <a:pt x="945488" y="995151"/>
                </a:cubicBezTo>
                <a:close/>
                <a:moveTo>
                  <a:pt x="911963" y="908851"/>
                </a:moveTo>
                <a:lnTo>
                  <a:pt x="996372" y="946863"/>
                </a:lnTo>
                <a:cubicBezTo>
                  <a:pt x="1025192" y="956470"/>
                  <a:pt x="1054546" y="963045"/>
                  <a:pt x="1084015" y="966702"/>
                </a:cubicBezTo>
                <a:lnTo>
                  <a:pt x="1134943" y="968042"/>
                </a:lnTo>
                <a:lnTo>
                  <a:pt x="1149007" y="975026"/>
                </a:lnTo>
                <a:cubicBezTo>
                  <a:pt x="1182000" y="995073"/>
                  <a:pt x="1212254" y="1019178"/>
                  <a:pt x="1239077" y="1046648"/>
                </a:cubicBezTo>
                <a:lnTo>
                  <a:pt x="1261435" y="1076192"/>
                </a:lnTo>
                <a:lnTo>
                  <a:pt x="1219453" y="1075807"/>
                </a:lnTo>
                <a:cubicBezTo>
                  <a:pt x="1190361" y="1072749"/>
                  <a:pt x="1161561" y="1066917"/>
                  <a:pt x="1133484" y="1058355"/>
                </a:cubicBezTo>
                <a:lnTo>
                  <a:pt x="1098915" y="1044031"/>
                </a:lnTo>
                <a:lnTo>
                  <a:pt x="1057076" y="998520"/>
                </a:lnTo>
                <a:cubicBezTo>
                  <a:pt x="1037884" y="980921"/>
                  <a:pt x="1017028" y="964835"/>
                  <a:pt x="994625" y="950528"/>
                </a:cubicBezTo>
                <a:close/>
                <a:moveTo>
                  <a:pt x="911926" y="908843"/>
                </a:moveTo>
                <a:lnTo>
                  <a:pt x="853346" y="980558"/>
                </a:lnTo>
                <a:cubicBezTo>
                  <a:pt x="836607" y="1005910"/>
                  <a:pt x="822658" y="1032562"/>
                  <a:pt x="811499" y="1060080"/>
                </a:cubicBezTo>
                <a:lnTo>
                  <a:pt x="797838" y="1106177"/>
                </a:lnTo>
                <a:lnTo>
                  <a:pt x="735819" y="1162727"/>
                </a:lnTo>
                <a:lnTo>
                  <a:pt x="659461" y="1204413"/>
                </a:lnTo>
                <a:lnTo>
                  <a:pt x="671059" y="1162663"/>
                </a:lnTo>
                <a:cubicBezTo>
                  <a:pt x="681542" y="1135354"/>
                  <a:pt x="694629" y="1109045"/>
                  <a:pt x="710166" y="1084140"/>
                </a:cubicBezTo>
                <a:lnTo>
                  <a:pt x="732191" y="1055445"/>
                </a:lnTo>
                <a:lnTo>
                  <a:pt x="739196" y="1052708"/>
                </a:lnTo>
                <a:cubicBezTo>
                  <a:pt x="779125" y="1033673"/>
                  <a:pt x="816628" y="1008667"/>
                  <a:pt x="850259" y="977919"/>
                </a:cubicBezTo>
                <a:close/>
                <a:moveTo>
                  <a:pt x="911934" y="908841"/>
                </a:moveTo>
                <a:lnTo>
                  <a:pt x="911935" y="908842"/>
                </a:lnTo>
                <a:lnTo>
                  <a:pt x="911939" y="908851"/>
                </a:lnTo>
                <a:close/>
                <a:moveTo>
                  <a:pt x="911924" y="908841"/>
                </a:moveTo>
                <a:lnTo>
                  <a:pt x="831534" y="954799"/>
                </a:lnTo>
                <a:cubicBezTo>
                  <a:pt x="806822" y="972469"/>
                  <a:pt x="784248" y="992351"/>
                  <a:pt x="763969" y="1014043"/>
                </a:cubicBezTo>
                <a:lnTo>
                  <a:pt x="732191" y="1055445"/>
                </a:lnTo>
                <a:lnTo>
                  <a:pt x="677663" y="1076753"/>
                </a:lnTo>
                <a:cubicBezTo>
                  <a:pt x="656665" y="1083256"/>
                  <a:pt x="635242" y="1088238"/>
                  <a:pt x="613573" y="1091670"/>
                </a:cubicBezTo>
                <a:lnTo>
                  <a:pt x="544872" y="1095903"/>
                </a:lnTo>
                <a:lnTo>
                  <a:pt x="612729" y="1020325"/>
                </a:lnTo>
                <a:lnTo>
                  <a:pt x="671317" y="981289"/>
                </a:lnTo>
                <a:lnTo>
                  <a:pt x="743112" y="975629"/>
                </a:lnTo>
                <a:cubicBezTo>
                  <a:pt x="772349" y="970435"/>
                  <a:pt x="801319" y="962332"/>
                  <a:pt x="829597" y="951230"/>
                </a:cubicBezTo>
                <a:close/>
                <a:moveTo>
                  <a:pt x="911933" y="908840"/>
                </a:moveTo>
                <a:lnTo>
                  <a:pt x="916386" y="1001338"/>
                </a:lnTo>
                <a:cubicBezTo>
                  <a:pt x="920911" y="1031378"/>
                  <a:pt x="928378" y="1060518"/>
                  <a:pt x="938499" y="1088436"/>
                </a:cubicBezTo>
                <a:lnTo>
                  <a:pt x="960424" y="1134419"/>
                </a:lnTo>
                <a:lnTo>
                  <a:pt x="960586" y="1150120"/>
                </a:lnTo>
                <a:cubicBezTo>
                  <a:pt x="957703" y="1188617"/>
                  <a:pt x="949960" y="1226517"/>
                  <a:pt x="937662" y="1262888"/>
                </a:cubicBezTo>
                <a:lnTo>
                  <a:pt x="921488" y="1296221"/>
                </a:lnTo>
                <a:lnTo>
                  <a:pt x="902772" y="1258641"/>
                </a:lnTo>
                <a:cubicBezTo>
                  <a:pt x="892289" y="1231332"/>
                  <a:pt x="884411" y="1203023"/>
                  <a:pt x="879292" y="1174119"/>
                </a:cubicBezTo>
                <a:lnTo>
                  <a:pt x="876361" y="1136816"/>
                </a:lnTo>
                <a:lnTo>
                  <a:pt x="897917" y="1078877"/>
                </a:lnTo>
                <a:cubicBezTo>
                  <a:pt x="904885" y="1053787"/>
                  <a:pt x="909749" y="1027901"/>
                  <a:pt x="912326" y="1001445"/>
                </a:cubicBezTo>
                <a:close/>
                <a:moveTo>
                  <a:pt x="911933" y="908839"/>
                </a:moveTo>
                <a:lnTo>
                  <a:pt x="911934" y="908841"/>
                </a:lnTo>
                <a:lnTo>
                  <a:pt x="911933" y="908840"/>
                </a:lnTo>
                <a:lnTo>
                  <a:pt x="911933" y="908840"/>
                </a:lnTo>
                <a:lnTo>
                  <a:pt x="911933" y="908839"/>
                </a:lnTo>
                <a:close/>
                <a:moveTo>
                  <a:pt x="911931" y="908838"/>
                </a:moveTo>
                <a:lnTo>
                  <a:pt x="911933" y="908839"/>
                </a:lnTo>
                <a:lnTo>
                  <a:pt x="911918" y="908878"/>
                </a:lnTo>
                <a:close/>
                <a:moveTo>
                  <a:pt x="911931" y="908838"/>
                </a:moveTo>
                <a:lnTo>
                  <a:pt x="911931" y="908838"/>
                </a:lnTo>
                <a:lnTo>
                  <a:pt x="911926" y="908843"/>
                </a:lnTo>
                <a:close/>
                <a:moveTo>
                  <a:pt x="911933" y="908837"/>
                </a:moveTo>
                <a:lnTo>
                  <a:pt x="977138" y="974599"/>
                </a:lnTo>
                <a:cubicBezTo>
                  <a:pt x="1000601" y="993896"/>
                  <a:pt x="1025649" y="1010554"/>
                  <a:pt x="1051850" y="1024529"/>
                </a:cubicBezTo>
                <a:lnTo>
                  <a:pt x="1098915" y="1044031"/>
                </a:lnTo>
                <a:lnTo>
                  <a:pt x="1109540" y="1055589"/>
                </a:lnTo>
                <a:cubicBezTo>
                  <a:pt x="1133157" y="1086128"/>
                  <a:pt x="1152763" y="1119474"/>
                  <a:pt x="1167960" y="1154732"/>
                </a:cubicBezTo>
                <a:lnTo>
                  <a:pt x="1178246" y="1190327"/>
                </a:lnTo>
                <a:lnTo>
                  <a:pt x="1139191" y="1174923"/>
                </a:lnTo>
                <a:cubicBezTo>
                  <a:pt x="1113127" y="1161642"/>
                  <a:pt x="1088330" y="1145877"/>
                  <a:pt x="1065186" y="1127822"/>
                </a:cubicBezTo>
                <a:lnTo>
                  <a:pt x="1038042" y="1102057"/>
                </a:lnTo>
                <a:lnTo>
                  <a:pt x="1015295" y="1044580"/>
                </a:lnTo>
                <a:cubicBezTo>
                  <a:pt x="1003684" y="1021273"/>
                  <a:pt x="989978" y="998781"/>
                  <a:pt x="974190" y="977395"/>
                </a:cubicBezTo>
                <a:lnTo>
                  <a:pt x="911935" y="908842"/>
                </a:lnTo>
                <a:close/>
                <a:moveTo>
                  <a:pt x="911930" y="908837"/>
                </a:moveTo>
                <a:lnTo>
                  <a:pt x="911931" y="908837"/>
                </a:lnTo>
                <a:lnTo>
                  <a:pt x="911924" y="908841"/>
                </a:lnTo>
                <a:close/>
                <a:moveTo>
                  <a:pt x="911932" y="908837"/>
                </a:moveTo>
                <a:lnTo>
                  <a:pt x="911931" y="908838"/>
                </a:lnTo>
                <a:lnTo>
                  <a:pt x="911931" y="908838"/>
                </a:lnTo>
                <a:close/>
                <a:moveTo>
                  <a:pt x="911931" y="908837"/>
                </a:moveTo>
                <a:lnTo>
                  <a:pt x="911931" y="908838"/>
                </a:lnTo>
                <a:lnTo>
                  <a:pt x="911931" y="908837"/>
                </a:lnTo>
                <a:close/>
                <a:moveTo>
                  <a:pt x="911932" y="908837"/>
                </a:move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1" y="908837"/>
                </a:lnTo>
                <a:lnTo>
                  <a:pt x="911931" y="908837"/>
                </a:lnTo>
                <a:close/>
                <a:moveTo>
                  <a:pt x="911935" y="908836"/>
                </a:moveTo>
                <a:lnTo>
                  <a:pt x="911955" y="908838"/>
                </a:lnTo>
                <a:lnTo>
                  <a:pt x="911937" y="908837"/>
                </a:lnTo>
                <a:close/>
                <a:moveTo>
                  <a:pt x="911932" y="908836"/>
                </a:moveTo>
                <a:lnTo>
                  <a:pt x="911933" y="908837"/>
                </a:lnTo>
                <a:lnTo>
                  <a:pt x="911933" y="908837"/>
                </a:lnTo>
                <a:lnTo>
                  <a:pt x="911937" y="908837"/>
                </a:lnTo>
                <a:lnTo>
                  <a:pt x="911963" y="908851"/>
                </a:lnTo>
                <a:lnTo>
                  <a:pt x="911933" y="908837"/>
                </a:lnTo>
                <a:lnTo>
                  <a:pt x="911933" y="908838"/>
                </a:lnTo>
                <a:lnTo>
                  <a:pt x="911933" y="908838"/>
                </a:lnTo>
                <a:lnTo>
                  <a:pt x="911932" y="908837"/>
                </a:lnTo>
                <a:lnTo>
                  <a:pt x="911933" y="908837"/>
                </a:lnTo>
                <a:lnTo>
                  <a:pt x="911932" y="908837"/>
                </a:lnTo>
                <a:lnTo>
                  <a:pt x="911932" y="908837"/>
                </a:lnTo>
                <a:close/>
                <a:moveTo>
                  <a:pt x="911929" y="908836"/>
                </a:moveTo>
                <a:lnTo>
                  <a:pt x="819873" y="918908"/>
                </a:lnTo>
                <a:lnTo>
                  <a:pt x="818012" y="918737"/>
                </a:lnTo>
                <a:lnTo>
                  <a:pt x="819790" y="918125"/>
                </a:lnTo>
                <a:close/>
                <a:moveTo>
                  <a:pt x="911929" y="908836"/>
                </a:moveTo>
                <a:lnTo>
                  <a:pt x="911931" y="908837"/>
                </a:lnTo>
                <a:lnTo>
                  <a:pt x="911930" y="908837"/>
                </a:lnTo>
                <a:close/>
                <a:moveTo>
                  <a:pt x="911933" y="908836"/>
                </a:moveTo>
                <a:lnTo>
                  <a:pt x="911934" y="908836"/>
                </a:lnTo>
                <a:lnTo>
                  <a:pt x="911933" y="908837"/>
                </a:lnTo>
                <a:close/>
                <a:moveTo>
                  <a:pt x="911932" y="908836"/>
                </a:moveTo>
                <a:lnTo>
                  <a:pt x="911932" y="908837"/>
                </a:lnTo>
                <a:lnTo>
                  <a:pt x="911932" y="908836"/>
                </a:lnTo>
                <a:close/>
                <a:moveTo>
                  <a:pt x="911932" y="908836"/>
                </a:moveTo>
                <a:lnTo>
                  <a:pt x="911933" y="908836"/>
                </a:lnTo>
                <a:lnTo>
                  <a:pt x="911932" y="908836"/>
                </a:lnTo>
                <a:close/>
                <a:moveTo>
                  <a:pt x="911934" y="908836"/>
                </a:moveTo>
                <a:lnTo>
                  <a:pt x="911935" y="908836"/>
                </a:lnTo>
                <a:lnTo>
                  <a:pt x="911934" y="908836"/>
                </a:lnTo>
                <a:lnTo>
                  <a:pt x="911934" y="908836"/>
                </a:lnTo>
                <a:close/>
                <a:moveTo>
                  <a:pt x="911933" y="908836"/>
                </a:moveTo>
                <a:lnTo>
                  <a:pt x="911933" y="908836"/>
                </a:lnTo>
                <a:lnTo>
                  <a:pt x="911933" y="908836"/>
                </a:lnTo>
                <a:close/>
                <a:moveTo>
                  <a:pt x="911934" y="908835"/>
                </a:moveTo>
                <a:lnTo>
                  <a:pt x="911934" y="908836"/>
                </a:lnTo>
                <a:lnTo>
                  <a:pt x="911933" y="908836"/>
                </a:lnTo>
                <a:lnTo>
                  <a:pt x="911934" y="908835"/>
                </a:lnTo>
                <a:close/>
                <a:moveTo>
                  <a:pt x="911933" y="908835"/>
                </a:moveTo>
                <a:lnTo>
                  <a:pt x="911933" y="908835"/>
                </a:lnTo>
                <a:lnTo>
                  <a:pt x="911933" y="908836"/>
                </a:lnTo>
                <a:lnTo>
                  <a:pt x="911933" y="908836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4" y="908835"/>
                </a:lnTo>
                <a:lnTo>
                  <a:pt x="911934" y="908835"/>
                </a:lnTo>
                <a:lnTo>
                  <a:pt x="911933" y="908836"/>
                </a:lnTo>
                <a:lnTo>
                  <a:pt x="911933" y="908835"/>
                </a:lnTo>
                <a:close/>
                <a:moveTo>
                  <a:pt x="911932" y="908835"/>
                </a:moveTo>
                <a:lnTo>
                  <a:pt x="911932" y="908835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3" y="908835"/>
                </a:lnTo>
                <a:lnTo>
                  <a:pt x="911932" y="908835"/>
                </a:lnTo>
                <a:lnTo>
                  <a:pt x="911933" y="908835"/>
                </a:lnTo>
                <a:close/>
                <a:moveTo>
                  <a:pt x="911936" y="908835"/>
                </a:moveTo>
                <a:lnTo>
                  <a:pt x="911934" y="908835"/>
                </a:lnTo>
                <a:lnTo>
                  <a:pt x="911934" y="908835"/>
                </a:lnTo>
                <a:close/>
                <a:moveTo>
                  <a:pt x="911934" y="908834"/>
                </a:moveTo>
                <a:lnTo>
                  <a:pt x="911934" y="908834"/>
                </a:lnTo>
                <a:lnTo>
                  <a:pt x="911934" y="908835"/>
                </a:lnTo>
                <a:lnTo>
                  <a:pt x="911934" y="908834"/>
                </a:lnTo>
                <a:close/>
                <a:moveTo>
                  <a:pt x="911927" y="908834"/>
                </a:moveTo>
                <a:lnTo>
                  <a:pt x="911931" y="908835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7"/>
                </a:lnTo>
                <a:lnTo>
                  <a:pt x="911930" y="908836"/>
                </a:lnTo>
                <a:close/>
                <a:moveTo>
                  <a:pt x="911933" y="908833"/>
                </a:moveTo>
                <a:lnTo>
                  <a:pt x="911933" y="908835"/>
                </a:lnTo>
                <a:lnTo>
                  <a:pt x="911932" y="908835"/>
                </a:lnTo>
                <a:close/>
                <a:moveTo>
                  <a:pt x="911833" y="908766"/>
                </a:moveTo>
                <a:lnTo>
                  <a:pt x="911927" y="908834"/>
                </a:lnTo>
                <a:lnTo>
                  <a:pt x="911925" y="908833"/>
                </a:lnTo>
                <a:close/>
                <a:moveTo>
                  <a:pt x="658253" y="889336"/>
                </a:moveTo>
                <a:lnTo>
                  <a:pt x="730388" y="910693"/>
                </a:lnTo>
                <a:lnTo>
                  <a:pt x="818012" y="918737"/>
                </a:lnTo>
                <a:lnTo>
                  <a:pt x="708737" y="956358"/>
                </a:lnTo>
                <a:lnTo>
                  <a:pt x="671317" y="981289"/>
                </a:lnTo>
                <a:lnTo>
                  <a:pt x="655020" y="982574"/>
                </a:lnTo>
                <a:cubicBezTo>
                  <a:pt x="625671" y="982040"/>
                  <a:pt x="596479" y="978687"/>
                  <a:pt x="567866" y="972605"/>
                </a:cubicBezTo>
                <a:lnTo>
                  <a:pt x="503669" y="952395"/>
                </a:lnTo>
                <a:lnTo>
                  <a:pt x="542303" y="927393"/>
                </a:lnTo>
                <a:cubicBezTo>
                  <a:pt x="571700" y="912587"/>
                  <a:pt x="602659" y="900950"/>
                  <a:pt x="634615" y="892735"/>
                </a:cubicBezTo>
                <a:close/>
                <a:moveTo>
                  <a:pt x="820563" y="884353"/>
                </a:moveTo>
                <a:lnTo>
                  <a:pt x="822582" y="884486"/>
                </a:lnTo>
                <a:lnTo>
                  <a:pt x="911925" y="908833"/>
                </a:lnTo>
                <a:lnTo>
                  <a:pt x="911929" y="908836"/>
                </a:lnTo>
                <a:lnTo>
                  <a:pt x="822378" y="885248"/>
                </a:lnTo>
                <a:close/>
                <a:moveTo>
                  <a:pt x="1001741" y="879624"/>
                </a:moveTo>
                <a:lnTo>
                  <a:pt x="1000129" y="880593"/>
                </a:lnTo>
                <a:lnTo>
                  <a:pt x="911936" y="908835"/>
                </a:lnTo>
                <a:lnTo>
                  <a:pt x="999886" y="879844"/>
                </a:lnTo>
                <a:close/>
                <a:moveTo>
                  <a:pt x="1160921" y="874915"/>
                </a:moveTo>
                <a:lnTo>
                  <a:pt x="1177216" y="876196"/>
                </a:lnTo>
                <a:cubicBezTo>
                  <a:pt x="1206120" y="881314"/>
                  <a:pt x="1234429" y="889193"/>
                  <a:pt x="1261738" y="899676"/>
                </a:cubicBezTo>
                <a:lnTo>
                  <a:pt x="1321342" y="929360"/>
                </a:lnTo>
                <a:lnTo>
                  <a:pt x="1279912" y="948329"/>
                </a:lnTo>
                <a:cubicBezTo>
                  <a:pt x="1245077" y="959468"/>
                  <a:pt x="1208950" y="966440"/>
                  <a:pt x="1172349" y="969027"/>
                </a:cubicBezTo>
                <a:lnTo>
                  <a:pt x="1134943" y="968042"/>
                </a:lnTo>
                <a:lnTo>
                  <a:pt x="1079576" y="940549"/>
                </a:lnTo>
                <a:cubicBezTo>
                  <a:pt x="1055352" y="930997"/>
                  <a:pt x="1030117" y="923454"/>
                  <a:pt x="1004074" y="918125"/>
                </a:cubicBezTo>
                <a:lnTo>
                  <a:pt x="911955" y="908838"/>
                </a:lnTo>
                <a:lnTo>
                  <a:pt x="1004393" y="914077"/>
                </a:lnTo>
                <a:cubicBezTo>
                  <a:pt x="1044226" y="912293"/>
                  <a:pt x="1083046" y="905304"/>
                  <a:pt x="1120060" y="893687"/>
                </a:cubicBezTo>
                <a:close/>
                <a:moveTo>
                  <a:pt x="360031" y="865401"/>
                </a:moveTo>
                <a:lnTo>
                  <a:pt x="406541" y="904089"/>
                </a:lnTo>
                <a:cubicBezTo>
                  <a:pt x="431138" y="920726"/>
                  <a:pt x="457163" y="934814"/>
                  <a:pt x="484192" y="946264"/>
                </a:cubicBezTo>
                <a:lnTo>
                  <a:pt x="503669" y="952395"/>
                </a:lnTo>
                <a:lnTo>
                  <a:pt x="459359" y="981071"/>
                </a:lnTo>
                <a:cubicBezTo>
                  <a:pt x="433647" y="1001966"/>
                  <a:pt x="410062" y="1025780"/>
                  <a:pt x="389165" y="1052261"/>
                </a:cubicBezTo>
                <a:lnTo>
                  <a:pt x="380096" y="1065718"/>
                </a:lnTo>
                <a:lnTo>
                  <a:pt x="353319" y="1056627"/>
                </a:lnTo>
                <a:cubicBezTo>
                  <a:pt x="325661" y="1044060"/>
                  <a:pt x="298850" y="1028534"/>
                  <a:pt x="273315" y="1009982"/>
                </a:cubicBezTo>
                <a:lnTo>
                  <a:pt x="239002" y="979349"/>
                </a:lnTo>
                <a:lnTo>
                  <a:pt x="266238" y="942677"/>
                </a:lnTo>
                <a:cubicBezTo>
                  <a:pt x="287358" y="919221"/>
                  <a:pt x="310354" y="898460"/>
                  <a:pt x="334796" y="880417"/>
                </a:cubicBezTo>
                <a:close/>
                <a:moveTo>
                  <a:pt x="835315" y="853139"/>
                </a:moveTo>
                <a:lnTo>
                  <a:pt x="837241" y="854085"/>
                </a:lnTo>
                <a:lnTo>
                  <a:pt x="911833" y="908766"/>
                </a:lnTo>
                <a:lnTo>
                  <a:pt x="836777" y="854721"/>
                </a:lnTo>
                <a:close/>
                <a:moveTo>
                  <a:pt x="985308" y="849379"/>
                </a:moveTo>
                <a:lnTo>
                  <a:pt x="984150" y="850862"/>
                </a:lnTo>
                <a:lnTo>
                  <a:pt x="911934" y="908835"/>
                </a:lnTo>
                <a:lnTo>
                  <a:pt x="911934" y="908834"/>
                </a:lnTo>
                <a:lnTo>
                  <a:pt x="983654" y="850250"/>
                </a:lnTo>
                <a:close/>
                <a:moveTo>
                  <a:pt x="136834" y="847756"/>
                </a:moveTo>
                <a:lnTo>
                  <a:pt x="150459" y="876310"/>
                </a:lnTo>
                <a:cubicBezTo>
                  <a:pt x="165785" y="901744"/>
                  <a:pt x="183732" y="925886"/>
                  <a:pt x="204231" y="948307"/>
                </a:cubicBezTo>
                <a:lnTo>
                  <a:pt x="239002" y="979349"/>
                </a:lnTo>
                <a:lnTo>
                  <a:pt x="214405" y="1012469"/>
                </a:lnTo>
                <a:cubicBezTo>
                  <a:pt x="199643" y="1036889"/>
                  <a:pt x="187391" y="1062345"/>
                  <a:pt x="177629" y="1088480"/>
                </a:cubicBezTo>
                <a:lnTo>
                  <a:pt x="166426" y="1129584"/>
                </a:lnTo>
                <a:lnTo>
                  <a:pt x="125274" y="1090543"/>
                </a:lnTo>
                <a:cubicBezTo>
                  <a:pt x="106033" y="1068375"/>
                  <a:pt x="88991" y="1044437"/>
                  <a:pt x="74365" y="1019104"/>
                </a:cubicBezTo>
                <a:lnTo>
                  <a:pt x="64289" y="997021"/>
                </a:lnTo>
                <a:lnTo>
                  <a:pt x="77016" y="954419"/>
                </a:lnTo>
                <a:cubicBezTo>
                  <a:pt x="86726" y="928766"/>
                  <a:pt x="98739" y="903961"/>
                  <a:pt x="112944" y="880344"/>
                </a:cubicBezTo>
                <a:close/>
                <a:moveTo>
                  <a:pt x="16747" y="838380"/>
                </a:moveTo>
                <a:lnTo>
                  <a:pt x="17335" y="853370"/>
                </a:lnTo>
                <a:cubicBezTo>
                  <a:pt x="21430" y="882781"/>
                  <a:pt x="28374" y="911549"/>
                  <a:pt x="37952" y="939296"/>
                </a:cubicBezTo>
                <a:lnTo>
                  <a:pt x="64289" y="997021"/>
                </a:lnTo>
                <a:lnTo>
                  <a:pt x="58188" y="1017442"/>
                </a:lnTo>
                <a:cubicBezTo>
                  <a:pt x="48659" y="1060311"/>
                  <a:pt x="45251" y="1104656"/>
                  <a:pt x="48415" y="1149086"/>
                </a:cubicBezTo>
                <a:lnTo>
                  <a:pt x="50957" y="1163871"/>
                </a:lnTo>
                <a:lnTo>
                  <a:pt x="21411" y="1095084"/>
                </a:lnTo>
                <a:cubicBezTo>
                  <a:pt x="12243" y="1066121"/>
                  <a:pt x="5841" y="1035808"/>
                  <a:pt x="2541" y="1004418"/>
                </a:cubicBezTo>
                <a:cubicBezTo>
                  <a:pt x="-758" y="973027"/>
                  <a:pt x="-798" y="942046"/>
                  <a:pt x="2148" y="911810"/>
                </a:cubicBezTo>
                <a:close/>
                <a:moveTo>
                  <a:pt x="1461944" y="837176"/>
                </a:moveTo>
                <a:lnTo>
                  <a:pt x="1486788" y="850250"/>
                </a:lnTo>
                <a:cubicBezTo>
                  <a:pt x="1512140" y="866988"/>
                  <a:pt x="1536192" y="886517"/>
                  <a:pt x="1558510" y="908836"/>
                </a:cubicBezTo>
                <a:lnTo>
                  <a:pt x="1587609" y="944459"/>
                </a:lnTo>
                <a:lnTo>
                  <a:pt x="1554969" y="976422"/>
                </a:lnTo>
                <a:cubicBezTo>
                  <a:pt x="1536572" y="991320"/>
                  <a:pt x="1517369" y="1004555"/>
                  <a:pt x="1497543" y="1016146"/>
                </a:cubicBezTo>
                <a:lnTo>
                  <a:pt x="1450959" y="1038889"/>
                </a:lnTo>
                <a:lnTo>
                  <a:pt x="1410358" y="992585"/>
                </a:lnTo>
                <a:cubicBezTo>
                  <a:pt x="1388667" y="972306"/>
                  <a:pt x="1365166" y="954320"/>
                  <a:pt x="1340261" y="938783"/>
                </a:cubicBezTo>
                <a:lnTo>
                  <a:pt x="1321342" y="929360"/>
                </a:lnTo>
                <a:lnTo>
                  <a:pt x="1379724" y="902630"/>
                </a:lnTo>
                <a:close/>
                <a:moveTo>
                  <a:pt x="864632" y="836673"/>
                </a:moveTo>
                <a:lnTo>
                  <a:pt x="875628" y="849188"/>
                </a:lnTo>
                <a:lnTo>
                  <a:pt x="911932" y="908833"/>
                </a:lnTo>
                <a:lnTo>
                  <a:pt x="911932" y="908835"/>
                </a:lnTo>
                <a:lnTo>
                  <a:pt x="911931" y="908835"/>
                </a:lnTo>
                <a:close/>
                <a:moveTo>
                  <a:pt x="959357" y="826770"/>
                </a:moveTo>
                <a:lnTo>
                  <a:pt x="958579" y="828830"/>
                </a:lnTo>
                <a:lnTo>
                  <a:pt x="911934" y="908834"/>
                </a:lnTo>
                <a:lnTo>
                  <a:pt x="911935" y="908830"/>
                </a:lnTo>
                <a:lnTo>
                  <a:pt x="957895" y="828437"/>
                </a:lnTo>
                <a:close/>
                <a:moveTo>
                  <a:pt x="892268" y="816464"/>
                </a:moveTo>
                <a:lnTo>
                  <a:pt x="893064" y="818170"/>
                </a:lnTo>
                <a:lnTo>
                  <a:pt x="911932" y="908834"/>
                </a:lnTo>
                <a:lnTo>
                  <a:pt x="911932" y="908833"/>
                </a:lnTo>
                <a:lnTo>
                  <a:pt x="892293" y="818334"/>
                </a:lnTo>
                <a:close/>
                <a:moveTo>
                  <a:pt x="926798" y="815227"/>
                </a:moveTo>
                <a:lnTo>
                  <a:pt x="926810" y="817430"/>
                </a:lnTo>
                <a:lnTo>
                  <a:pt x="911935" y="908830"/>
                </a:lnTo>
                <a:lnTo>
                  <a:pt x="911933" y="908833"/>
                </a:lnTo>
                <a:lnTo>
                  <a:pt x="926031" y="817306"/>
                </a:lnTo>
                <a:close/>
                <a:moveTo>
                  <a:pt x="1682792" y="807425"/>
                </a:moveTo>
                <a:lnTo>
                  <a:pt x="1717331" y="852426"/>
                </a:lnTo>
                <a:cubicBezTo>
                  <a:pt x="1732868" y="877331"/>
                  <a:pt x="1745956" y="903640"/>
                  <a:pt x="1756439" y="930949"/>
                </a:cubicBezTo>
                <a:lnTo>
                  <a:pt x="1762935" y="954336"/>
                </a:lnTo>
                <a:lnTo>
                  <a:pt x="1743701" y="994423"/>
                </a:lnTo>
                <a:cubicBezTo>
                  <a:pt x="1730097" y="1018241"/>
                  <a:pt x="1714352" y="1040862"/>
                  <a:pt x="1696627" y="1061966"/>
                </a:cubicBezTo>
                <a:lnTo>
                  <a:pt x="1667933" y="1090414"/>
                </a:lnTo>
                <a:lnTo>
                  <a:pt x="1658943" y="1060080"/>
                </a:lnTo>
                <a:cubicBezTo>
                  <a:pt x="1647784" y="1032562"/>
                  <a:pt x="1633835" y="1005910"/>
                  <a:pt x="1617096" y="980558"/>
                </a:cubicBezTo>
                <a:lnTo>
                  <a:pt x="1587609" y="944459"/>
                </a:lnTo>
                <a:lnTo>
                  <a:pt x="1617082" y="915598"/>
                </a:lnTo>
                <a:cubicBezTo>
                  <a:pt x="1635482" y="893788"/>
                  <a:pt x="1651565" y="870562"/>
                  <a:pt x="1665295" y="846275"/>
                </a:cubicBezTo>
                <a:close/>
                <a:moveTo>
                  <a:pt x="582076" y="792029"/>
                </a:moveTo>
                <a:cubicBezTo>
                  <a:pt x="603985" y="790881"/>
                  <a:pt x="625976" y="791300"/>
                  <a:pt x="647867" y="793296"/>
                </a:cubicBezTo>
                <a:lnTo>
                  <a:pt x="680772" y="798710"/>
                </a:lnTo>
                <a:lnTo>
                  <a:pt x="741781" y="845511"/>
                </a:lnTo>
                <a:lnTo>
                  <a:pt x="820563" y="884353"/>
                </a:lnTo>
                <a:lnTo>
                  <a:pt x="732913" y="878601"/>
                </a:lnTo>
                <a:lnTo>
                  <a:pt x="658253" y="889336"/>
                </a:lnTo>
                <a:lnTo>
                  <a:pt x="645659" y="885607"/>
                </a:lnTo>
                <a:cubicBezTo>
                  <a:pt x="618451" y="874591"/>
                  <a:pt x="592399" y="860999"/>
                  <a:pt x="567866" y="845067"/>
                </a:cubicBezTo>
                <a:lnTo>
                  <a:pt x="513909" y="802186"/>
                </a:lnTo>
                <a:close/>
                <a:moveTo>
                  <a:pt x="1802204" y="791627"/>
                </a:moveTo>
                <a:lnTo>
                  <a:pt x="1820626" y="864190"/>
                </a:lnTo>
                <a:cubicBezTo>
                  <a:pt x="1825150" y="894231"/>
                  <a:pt x="1826732" y="925172"/>
                  <a:pt x="1825080" y="956692"/>
                </a:cubicBezTo>
                <a:cubicBezTo>
                  <a:pt x="1822189" y="1011852"/>
                  <a:pt x="1809636" y="1064214"/>
                  <a:pt x="1789148" y="1112226"/>
                </a:cubicBezTo>
                <a:lnTo>
                  <a:pt x="1784859" y="1120289"/>
                </a:lnTo>
                <a:lnTo>
                  <a:pt x="1786840" y="1103564"/>
                </a:lnTo>
                <a:cubicBezTo>
                  <a:pt x="1787396" y="1073874"/>
                  <a:pt x="1785037" y="1044375"/>
                  <a:pt x="1779918" y="1015471"/>
                </a:cubicBezTo>
                <a:lnTo>
                  <a:pt x="1762935" y="954336"/>
                </a:lnTo>
                <a:lnTo>
                  <a:pt x="1772155" y="935122"/>
                </a:lnTo>
                <a:cubicBezTo>
                  <a:pt x="1788273" y="894271"/>
                  <a:pt x="1798576" y="851005"/>
                  <a:pt x="1802401" y="806627"/>
                </a:cubicBezTo>
                <a:close/>
                <a:moveTo>
                  <a:pt x="1235221" y="774925"/>
                </a:moveTo>
                <a:lnTo>
                  <a:pt x="1303740" y="781492"/>
                </a:lnTo>
                <a:lnTo>
                  <a:pt x="1224893" y="845526"/>
                </a:lnTo>
                <a:lnTo>
                  <a:pt x="1160921" y="874915"/>
                </a:lnTo>
                <a:lnTo>
                  <a:pt x="1089123" y="869275"/>
                </a:lnTo>
                <a:lnTo>
                  <a:pt x="1001741" y="879624"/>
                </a:lnTo>
                <a:lnTo>
                  <a:pt x="1100807" y="820106"/>
                </a:lnTo>
                <a:lnTo>
                  <a:pt x="1132226" y="787939"/>
                </a:lnTo>
                <a:lnTo>
                  <a:pt x="1147899" y="783294"/>
                </a:lnTo>
                <a:cubicBezTo>
                  <a:pt x="1176718" y="777714"/>
                  <a:pt x="1205969" y="774925"/>
                  <a:pt x="1235221" y="774925"/>
                </a:cubicBezTo>
                <a:close/>
                <a:moveTo>
                  <a:pt x="412253" y="670500"/>
                </a:moveTo>
                <a:lnTo>
                  <a:pt x="441810" y="723288"/>
                </a:lnTo>
                <a:cubicBezTo>
                  <a:pt x="458812" y="747635"/>
                  <a:pt x="478059" y="770114"/>
                  <a:pt x="499190" y="790489"/>
                </a:cubicBezTo>
                <a:lnTo>
                  <a:pt x="513909" y="802186"/>
                </a:lnTo>
                <a:lnTo>
                  <a:pt x="495312" y="804957"/>
                </a:lnTo>
                <a:cubicBezTo>
                  <a:pt x="466824" y="812038"/>
                  <a:pt x="438916" y="821881"/>
                  <a:pt x="412019" y="834465"/>
                </a:cubicBezTo>
                <a:lnTo>
                  <a:pt x="360031" y="865401"/>
                </a:lnTo>
                <a:lnTo>
                  <a:pt x="337457" y="846623"/>
                </a:lnTo>
                <a:cubicBezTo>
                  <a:pt x="316139" y="824979"/>
                  <a:pt x="296673" y="800876"/>
                  <a:pt x="279483" y="774405"/>
                </a:cubicBezTo>
                <a:lnTo>
                  <a:pt x="258426" y="733510"/>
                </a:lnTo>
                <a:lnTo>
                  <a:pt x="296999" y="709031"/>
                </a:lnTo>
                <a:cubicBezTo>
                  <a:pt x="325122" y="694701"/>
                  <a:pt x="354032" y="683561"/>
                  <a:pt x="383315" y="675475"/>
                </a:cubicBezTo>
                <a:close/>
                <a:moveTo>
                  <a:pt x="578328" y="666229"/>
                </a:moveTo>
                <a:lnTo>
                  <a:pt x="587379" y="666738"/>
                </a:lnTo>
                <a:cubicBezTo>
                  <a:pt x="615740" y="671982"/>
                  <a:pt x="643540" y="679887"/>
                  <a:pt x="670386" y="690325"/>
                </a:cubicBezTo>
                <a:lnTo>
                  <a:pt x="735467" y="722983"/>
                </a:lnTo>
                <a:lnTo>
                  <a:pt x="775774" y="788739"/>
                </a:lnTo>
                <a:lnTo>
                  <a:pt x="835315" y="853139"/>
                </a:lnTo>
                <a:lnTo>
                  <a:pt x="776544" y="824266"/>
                </a:lnTo>
                <a:cubicBezTo>
                  <a:pt x="755786" y="815925"/>
                  <a:pt x="734562" y="809181"/>
                  <a:pt x="713055" y="804022"/>
                </a:cubicBezTo>
                <a:lnTo>
                  <a:pt x="680772" y="798710"/>
                </a:lnTo>
                <a:lnTo>
                  <a:pt x="671669" y="791727"/>
                </a:lnTo>
                <a:cubicBezTo>
                  <a:pt x="650216" y="771692"/>
                  <a:pt x="630765" y="749667"/>
                  <a:pt x="613572" y="726001"/>
                </a:cubicBezTo>
                <a:close/>
                <a:moveTo>
                  <a:pt x="1232081" y="649538"/>
                </a:moveTo>
                <a:lnTo>
                  <a:pt x="1181418" y="737575"/>
                </a:lnTo>
                <a:lnTo>
                  <a:pt x="1132226" y="787939"/>
                </a:lnTo>
                <a:lnTo>
                  <a:pt x="1063177" y="808402"/>
                </a:lnTo>
                <a:lnTo>
                  <a:pt x="985308" y="849379"/>
                </a:lnTo>
                <a:lnTo>
                  <a:pt x="1056464" y="758313"/>
                </a:lnTo>
                <a:lnTo>
                  <a:pt x="1074268" y="717022"/>
                </a:lnTo>
                <a:lnTo>
                  <a:pt x="1087236" y="707069"/>
                </a:lnTo>
                <a:cubicBezTo>
                  <a:pt x="1112141" y="691532"/>
                  <a:pt x="1138450" y="678445"/>
                  <a:pt x="1165759" y="667962"/>
                </a:cubicBezTo>
                <a:close/>
                <a:moveTo>
                  <a:pt x="1398704" y="644706"/>
                </a:moveTo>
                <a:lnTo>
                  <a:pt x="1427611" y="648130"/>
                </a:lnTo>
                <a:cubicBezTo>
                  <a:pt x="1457278" y="654672"/>
                  <a:pt x="1486731" y="664284"/>
                  <a:pt x="1515565" y="677122"/>
                </a:cubicBezTo>
                <a:lnTo>
                  <a:pt x="1555496" y="699950"/>
                </a:lnTo>
                <a:lnTo>
                  <a:pt x="1536477" y="741489"/>
                </a:lnTo>
                <a:cubicBezTo>
                  <a:pt x="1516750" y="775657"/>
                  <a:pt x="1493279" y="806315"/>
                  <a:pt x="1466881" y="833245"/>
                </a:cubicBezTo>
                <a:lnTo>
                  <a:pt x="1461944" y="837176"/>
                </a:lnTo>
                <a:lnTo>
                  <a:pt x="1407266" y="808402"/>
                </a:lnTo>
                <a:cubicBezTo>
                  <a:pt x="1379747" y="797243"/>
                  <a:pt x="1351362" y="788874"/>
                  <a:pt x="1322544" y="783294"/>
                </a:cubicBezTo>
                <a:lnTo>
                  <a:pt x="1303740" y="781492"/>
                </a:lnTo>
                <a:lnTo>
                  <a:pt x="1314136" y="773050"/>
                </a:lnTo>
                <a:cubicBezTo>
                  <a:pt x="1340756" y="745222"/>
                  <a:pt x="1363986" y="713918"/>
                  <a:pt x="1383032" y="679713"/>
                </a:cubicBezTo>
                <a:close/>
                <a:moveTo>
                  <a:pt x="210203" y="574046"/>
                </a:moveTo>
                <a:lnTo>
                  <a:pt x="212690" y="605584"/>
                </a:lnTo>
                <a:cubicBezTo>
                  <a:pt x="217883" y="634822"/>
                  <a:pt x="225987" y="663791"/>
                  <a:pt x="237089" y="692069"/>
                </a:cubicBezTo>
                <a:lnTo>
                  <a:pt x="258426" y="733510"/>
                </a:lnTo>
                <a:lnTo>
                  <a:pt x="223598" y="755612"/>
                </a:lnTo>
                <a:cubicBezTo>
                  <a:pt x="201065" y="773120"/>
                  <a:pt x="180504" y="792494"/>
                  <a:pt x="162025" y="813396"/>
                </a:cubicBezTo>
                <a:lnTo>
                  <a:pt x="136834" y="847756"/>
                </a:lnTo>
                <a:lnTo>
                  <a:pt x="112406" y="796559"/>
                </a:lnTo>
                <a:cubicBezTo>
                  <a:pt x="102387" y="768968"/>
                  <a:pt x="95055" y="740512"/>
                  <a:pt x="90479" y="711621"/>
                </a:cubicBezTo>
                <a:lnTo>
                  <a:pt x="88987" y="687396"/>
                </a:lnTo>
                <a:lnTo>
                  <a:pt x="116134" y="652186"/>
                </a:lnTo>
                <a:cubicBezTo>
                  <a:pt x="134393" y="631717"/>
                  <a:pt x="154497" y="612864"/>
                  <a:pt x="176222" y="595907"/>
                </a:cubicBezTo>
                <a:close/>
                <a:moveTo>
                  <a:pt x="687518" y="563337"/>
                </a:moveTo>
                <a:lnTo>
                  <a:pt x="769779" y="622926"/>
                </a:lnTo>
                <a:lnTo>
                  <a:pt x="814725" y="677113"/>
                </a:lnTo>
                <a:lnTo>
                  <a:pt x="827859" y="747922"/>
                </a:lnTo>
                <a:cubicBezTo>
                  <a:pt x="836080" y="776456"/>
                  <a:pt x="847167" y="804420"/>
                  <a:pt x="861164" y="831383"/>
                </a:cubicBezTo>
                <a:lnTo>
                  <a:pt x="864632" y="836673"/>
                </a:lnTo>
                <a:lnTo>
                  <a:pt x="816868" y="782316"/>
                </a:lnTo>
                <a:cubicBezTo>
                  <a:pt x="795411" y="762260"/>
                  <a:pt x="772213" y="744480"/>
                  <a:pt x="747668" y="729106"/>
                </a:cubicBezTo>
                <a:lnTo>
                  <a:pt x="735467" y="722983"/>
                </a:lnTo>
                <a:lnTo>
                  <a:pt x="729594" y="713402"/>
                </a:lnTo>
                <a:cubicBezTo>
                  <a:pt x="716745" y="687009"/>
                  <a:pt x="706480" y="659476"/>
                  <a:pt x="698909" y="631221"/>
                </a:cubicBezTo>
                <a:close/>
                <a:moveTo>
                  <a:pt x="1117892" y="552031"/>
                </a:moveTo>
                <a:lnTo>
                  <a:pt x="1102144" y="652375"/>
                </a:lnTo>
                <a:lnTo>
                  <a:pt x="1074268" y="717022"/>
                </a:lnTo>
                <a:lnTo>
                  <a:pt x="1017139" y="760871"/>
                </a:lnTo>
                <a:lnTo>
                  <a:pt x="959357" y="826770"/>
                </a:lnTo>
                <a:lnTo>
                  <a:pt x="979516" y="773404"/>
                </a:lnTo>
                <a:cubicBezTo>
                  <a:pt x="985234" y="754644"/>
                  <a:pt x="989697" y="735640"/>
                  <a:pt x="992923" y="716513"/>
                </a:cubicBezTo>
                <a:lnTo>
                  <a:pt x="994748" y="671586"/>
                </a:lnTo>
                <a:lnTo>
                  <a:pt x="1003287" y="657648"/>
                </a:lnTo>
                <a:cubicBezTo>
                  <a:pt x="1020969" y="634218"/>
                  <a:pt x="1040841" y="612571"/>
                  <a:pt x="1062579" y="592998"/>
                </a:cubicBezTo>
                <a:close/>
                <a:moveTo>
                  <a:pt x="1595248" y="537909"/>
                </a:moveTo>
                <a:lnTo>
                  <a:pt x="1643622" y="567544"/>
                </a:lnTo>
                <a:cubicBezTo>
                  <a:pt x="1667052" y="585227"/>
                  <a:pt x="1688699" y="605099"/>
                  <a:pt x="1708272" y="626837"/>
                </a:cubicBezTo>
                <a:lnTo>
                  <a:pt x="1722717" y="646341"/>
                </a:lnTo>
                <a:lnTo>
                  <a:pt x="1719126" y="690659"/>
                </a:lnTo>
                <a:cubicBezTo>
                  <a:pt x="1714961" y="717770"/>
                  <a:pt x="1708368" y="744531"/>
                  <a:pt x="1699384" y="770585"/>
                </a:cubicBezTo>
                <a:lnTo>
                  <a:pt x="1682792" y="807425"/>
                </a:lnTo>
                <a:lnTo>
                  <a:pt x="1663529" y="782329"/>
                </a:lnTo>
                <a:cubicBezTo>
                  <a:pt x="1643249" y="760637"/>
                  <a:pt x="1620675" y="740754"/>
                  <a:pt x="1595963" y="723085"/>
                </a:cubicBezTo>
                <a:lnTo>
                  <a:pt x="1555496" y="699950"/>
                </a:lnTo>
                <a:lnTo>
                  <a:pt x="1572667" y="662445"/>
                </a:lnTo>
                <a:cubicBezTo>
                  <a:pt x="1582029" y="635490"/>
                  <a:pt x="1588721" y="608043"/>
                  <a:pt x="1592835" y="580449"/>
                </a:cubicBezTo>
                <a:close/>
                <a:moveTo>
                  <a:pt x="102044" y="520515"/>
                </a:moveTo>
                <a:lnTo>
                  <a:pt x="96631" y="536457"/>
                </a:lnTo>
                <a:cubicBezTo>
                  <a:pt x="89914" y="565383"/>
                  <a:pt x="86088" y="594728"/>
                  <a:pt x="85085" y="624064"/>
                </a:cubicBezTo>
                <a:lnTo>
                  <a:pt x="88987" y="687396"/>
                </a:lnTo>
                <a:lnTo>
                  <a:pt x="75972" y="704276"/>
                </a:lnTo>
                <a:cubicBezTo>
                  <a:pt x="51714" y="740882"/>
                  <a:pt x="32640" y="781061"/>
                  <a:pt x="19671" y="823674"/>
                </a:cubicBezTo>
                <a:lnTo>
                  <a:pt x="16747" y="838380"/>
                </a:lnTo>
                <a:lnTo>
                  <a:pt x="13814" y="763578"/>
                </a:lnTo>
                <a:cubicBezTo>
                  <a:pt x="15635" y="733253"/>
                  <a:pt x="20521" y="702660"/>
                  <a:pt x="28690" y="672172"/>
                </a:cubicBezTo>
                <a:cubicBezTo>
                  <a:pt x="42986" y="618819"/>
                  <a:pt x="66152" y="570210"/>
                  <a:pt x="96175" y="527508"/>
                </a:cubicBezTo>
                <a:close/>
                <a:moveTo>
                  <a:pt x="826241" y="505863"/>
                </a:moveTo>
                <a:lnTo>
                  <a:pt x="881683" y="590972"/>
                </a:lnTo>
                <a:lnTo>
                  <a:pt x="904224" y="657665"/>
                </a:lnTo>
                <a:lnTo>
                  <a:pt x="891109" y="728481"/>
                </a:lnTo>
                <a:lnTo>
                  <a:pt x="892268" y="816464"/>
                </a:lnTo>
                <a:lnTo>
                  <a:pt x="843432" y="711722"/>
                </a:lnTo>
                <a:lnTo>
                  <a:pt x="814725" y="677113"/>
                </a:lnTo>
                <a:lnTo>
                  <a:pt x="811744" y="661039"/>
                </a:lnTo>
                <a:cubicBezTo>
                  <a:pt x="809207" y="631795"/>
                  <a:pt x="809490" y="602412"/>
                  <a:pt x="812548" y="573320"/>
                </a:cubicBezTo>
                <a:close/>
                <a:moveTo>
                  <a:pt x="976346" y="501918"/>
                </a:moveTo>
                <a:lnTo>
                  <a:pt x="997605" y="601242"/>
                </a:lnTo>
                <a:lnTo>
                  <a:pt x="994748" y="671586"/>
                </a:lnTo>
                <a:lnTo>
                  <a:pt x="957126" y="732997"/>
                </a:lnTo>
                <a:lnTo>
                  <a:pt x="926798" y="815227"/>
                </a:lnTo>
                <a:lnTo>
                  <a:pt x="926494" y="758181"/>
                </a:lnTo>
                <a:cubicBezTo>
                  <a:pt x="925109" y="738619"/>
                  <a:pt x="922464" y="719278"/>
                  <a:pt x="918622" y="700265"/>
                </a:cubicBezTo>
                <a:lnTo>
                  <a:pt x="904224" y="657665"/>
                </a:lnTo>
                <a:lnTo>
                  <a:pt x="907201" y="641594"/>
                </a:lnTo>
                <a:cubicBezTo>
                  <a:pt x="915312" y="613383"/>
                  <a:pt x="926107" y="586053"/>
                  <a:pt x="939387" y="559989"/>
                </a:cubicBezTo>
                <a:close/>
                <a:moveTo>
                  <a:pt x="502055" y="501538"/>
                </a:moveTo>
                <a:lnTo>
                  <a:pt x="530745" y="506512"/>
                </a:lnTo>
                <a:lnTo>
                  <a:pt x="539530" y="567137"/>
                </a:lnTo>
                <a:cubicBezTo>
                  <a:pt x="546677" y="595959"/>
                  <a:pt x="556591" y="623842"/>
                  <a:pt x="569016" y="650437"/>
                </a:cubicBezTo>
                <a:lnTo>
                  <a:pt x="578328" y="666229"/>
                </a:lnTo>
                <a:lnTo>
                  <a:pt x="471877" y="660250"/>
                </a:lnTo>
                <a:lnTo>
                  <a:pt x="412253" y="670500"/>
                </a:lnTo>
                <a:lnTo>
                  <a:pt x="397909" y="644881"/>
                </a:lnTo>
                <a:cubicBezTo>
                  <a:pt x="385764" y="617035"/>
                  <a:pt x="376228" y="587558"/>
                  <a:pt x="369666" y="556684"/>
                </a:cubicBezTo>
                <a:lnTo>
                  <a:pt x="364663" y="510961"/>
                </a:lnTo>
                <a:lnTo>
                  <a:pt x="409446" y="501931"/>
                </a:lnTo>
                <a:cubicBezTo>
                  <a:pt x="440837" y="498632"/>
                  <a:pt x="471819" y="498592"/>
                  <a:pt x="502055" y="501538"/>
                </a:cubicBezTo>
                <a:close/>
                <a:moveTo>
                  <a:pt x="1701069" y="480370"/>
                </a:moveTo>
                <a:lnTo>
                  <a:pt x="1744271" y="541510"/>
                </a:lnTo>
                <a:cubicBezTo>
                  <a:pt x="1759260" y="567934"/>
                  <a:pt x="1771825" y="596253"/>
                  <a:pt x="1781578" y="626271"/>
                </a:cubicBezTo>
                <a:cubicBezTo>
                  <a:pt x="1791332" y="656290"/>
                  <a:pt x="1797813" y="686586"/>
                  <a:pt x="1801218" y="716774"/>
                </a:cubicBezTo>
                <a:lnTo>
                  <a:pt x="1802204" y="791627"/>
                </a:lnTo>
                <a:lnTo>
                  <a:pt x="1798514" y="777092"/>
                </a:lnTo>
                <a:cubicBezTo>
                  <a:pt x="1788393" y="749175"/>
                  <a:pt x="1775620" y="722481"/>
                  <a:pt x="1760483" y="697331"/>
                </a:cubicBezTo>
                <a:lnTo>
                  <a:pt x="1722717" y="646341"/>
                </a:lnTo>
                <a:lnTo>
                  <a:pt x="1724439" y="625099"/>
                </a:lnTo>
                <a:cubicBezTo>
                  <a:pt x="1724846" y="581186"/>
                  <a:pt x="1718960" y="537101"/>
                  <a:pt x="1706628" y="494300"/>
                </a:cubicBezTo>
                <a:close/>
                <a:moveTo>
                  <a:pt x="1392434" y="476190"/>
                </a:moveTo>
                <a:lnTo>
                  <a:pt x="1437894" y="483193"/>
                </a:lnTo>
                <a:lnTo>
                  <a:pt x="1435025" y="528788"/>
                </a:lnTo>
                <a:cubicBezTo>
                  <a:pt x="1430705" y="556065"/>
                  <a:pt x="1424055" y="582395"/>
                  <a:pt x="1415312" y="607606"/>
                </a:cubicBezTo>
                <a:lnTo>
                  <a:pt x="1398704" y="644706"/>
                </a:lnTo>
                <a:lnTo>
                  <a:pt x="1338374" y="637561"/>
                </a:lnTo>
                <a:cubicBezTo>
                  <a:pt x="1308684" y="637004"/>
                  <a:pt x="1279185" y="639363"/>
                  <a:pt x="1250281" y="644482"/>
                </a:cubicBezTo>
                <a:lnTo>
                  <a:pt x="1232081" y="649538"/>
                </a:lnTo>
                <a:lnTo>
                  <a:pt x="1238760" y="637931"/>
                </a:lnTo>
                <a:cubicBezTo>
                  <a:pt x="1253640" y="602412"/>
                  <a:pt x="1264109" y="564862"/>
                  <a:pt x="1269632" y="526103"/>
                </a:cubicBezTo>
                <a:lnTo>
                  <a:pt x="1271716" y="487807"/>
                </a:lnTo>
                <a:lnTo>
                  <a:pt x="1299933" y="480644"/>
                </a:lnTo>
                <a:cubicBezTo>
                  <a:pt x="1329973" y="476120"/>
                  <a:pt x="1360914" y="474539"/>
                  <a:pt x="1392434" y="476190"/>
                </a:cubicBezTo>
                <a:close/>
                <a:moveTo>
                  <a:pt x="376799" y="344775"/>
                </a:moveTo>
                <a:lnTo>
                  <a:pt x="367809" y="375140"/>
                </a:lnTo>
                <a:cubicBezTo>
                  <a:pt x="362180" y="404297"/>
                  <a:pt x="359363" y="434246"/>
                  <a:pt x="359594" y="464625"/>
                </a:cubicBezTo>
                <a:lnTo>
                  <a:pt x="364663" y="510961"/>
                </a:lnTo>
                <a:lnTo>
                  <a:pt x="324227" y="519114"/>
                </a:lnTo>
                <a:cubicBezTo>
                  <a:pt x="296917" y="527384"/>
                  <a:pt x="270778" y="538103"/>
                  <a:pt x="246036" y="550994"/>
                </a:cubicBezTo>
                <a:lnTo>
                  <a:pt x="210203" y="574046"/>
                </a:lnTo>
                <a:lnTo>
                  <a:pt x="205745" y="517493"/>
                </a:lnTo>
                <a:cubicBezTo>
                  <a:pt x="206279" y="488144"/>
                  <a:pt x="209632" y="458951"/>
                  <a:pt x="215713" y="430339"/>
                </a:cubicBezTo>
                <a:lnTo>
                  <a:pt x="223344" y="406102"/>
                </a:lnTo>
                <a:lnTo>
                  <a:pt x="306022" y="363807"/>
                </a:lnTo>
                <a:close/>
                <a:moveTo>
                  <a:pt x="543527" y="341540"/>
                </a:moveTo>
                <a:lnTo>
                  <a:pt x="588644" y="348883"/>
                </a:lnTo>
                <a:cubicBezTo>
                  <a:pt x="615321" y="356031"/>
                  <a:pt x="640811" y="365396"/>
                  <a:pt x="664970" y="376727"/>
                </a:cubicBezTo>
                <a:lnTo>
                  <a:pt x="700130" y="397121"/>
                </a:lnTo>
                <a:lnTo>
                  <a:pt x="686717" y="456374"/>
                </a:lnTo>
                <a:cubicBezTo>
                  <a:pt x="683061" y="485843"/>
                  <a:pt x="682323" y="515427"/>
                  <a:pt x="684392" y="544708"/>
                </a:cubicBezTo>
                <a:lnTo>
                  <a:pt x="687518" y="563337"/>
                </a:lnTo>
                <a:lnTo>
                  <a:pt x="676674" y="555482"/>
                </a:lnTo>
                <a:cubicBezTo>
                  <a:pt x="642905" y="536971"/>
                  <a:pt x="606655" y="522635"/>
                  <a:pt x="568686" y="513090"/>
                </a:cubicBezTo>
                <a:lnTo>
                  <a:pt x="530745" y="506512"/>
                </a:lnTo>
                <a:lnTo>
                  <a:pt x="526643" y="478205"/>
                </a:lnTo>
                <a:cubicBezTo>
                  <a:pt x="525284" y="447856"/>
                  <a:pt x="526946" y="416919"/>
                  <a:pt x="531883" y="385744"/>
                </a:cubicBezTo>
                <a:close/>
                <a:moveTo>
                  <a:pt x="1250214" y="323022"/>
                </a:moveTo>
                <a:lnTo>
                  <a:pt x="1264084" y="366570"/>
                </a:lnTo>
                <a:cubicBezTo>
                  <a:pt x="1269826" y="393584"/>
                  <a:pt x="1273054" y="420548"/>
                  <a:pt x="1273926" y="447218"/>
                </a:cubicBezTo>
                <a:lnTo>
                  <a:pt x="1271716" y="487807"/>
                </a:lnTo>
                <a:lnTo>
                  <a:pt x="1212835" y="502756"/>
                </a:lnTo>
                <a:cubicBezTo>
                  <a:pt x="1184917" y="512877"/>
                  <a:pt x="1158223" y="525651"/>
                  <a:pt x="1133073" y="540788"/>
                </a:cubicBezTo>
                <a:lnTo>
                  <a:pt x="1117892" y="552031"/>
                </a:lnTo>
                <a:lnTo>
                  <a:pt x="1119968" y="538800"/>
                </a:lnTo>
                <a:cubicBezTo>
                  <a:pt x="1121131" y="500307"/>
                  <a:pt x="1117448" y="461500"/>
                  <a:pt x="1108714" y="423336"/>
                </a:cubicBezTo>
                <a:lnTo>
                  <a:pt x="1096937" y="386837"/>
                </a:lnTo>
                <a:lnTo>
                  <a:pt x="1120711" y="370038"/>
                </a:lnTo>
                <a:cubicBezTo>
                  <a:pt x="1147135" y="355049"/>
                  <a:pt x="1175454" y="342484"/>
                  <a:pt x="1205473" y="332731"/>
                </a:cubicBezTo>
                <a:close/>
                <a:moveTo>
                  <a:pt x="1416936" y="317669"/>
                </a:moveTo>
                <a:lnTo>
                  <a:pt x="1472715" y="327999"/>
                </a:lnTo>
                <a:cubicBezTo>
                  <a:pt x="1500926" y="336111"/>
                  <a:pt x="1528256" y="346905"/>
                  <a:pt x="1554320" y="360186"/>
                </a:cubicBezTo>
                <a:lnTo>
                  <a:pt x="1574794" y="373216"/>
                </a:lnTo>
                <a:lnTo>
                  <a:pt x="1587323" y="415877"/>
                </a:lnTo>
                <a:cubicBezTo>
                  <a:pt x="1593151" y="442680"/>
                  <a:pt x="1596586" y="470026"/>
                  <a:pt x="1597536" y="497570"/>
                </a:cubicBezTo>
                <a:lnTo>
                  <a:pt x="1595248" y="537909"/>
                </a:lnTo>
                <a:lnTo>
                  <a:pt x="1568273" y="521384"/>
                </a:lnTo>
                <a:cubicBezTo>
                  <a:pt x="1541567" y="508401"/>
                  <a:pt x="1513367" y="497928"/>
                  <a:pt x="1483964" y="490289"/>
                </a:cubicBezTo>
                <a:lnTo>
                  <a:pt x="1437894" y="483193"/>
                </a:lnTo>
                <a:lnTo>
                  <a:pt x="1440485" y="442024"/>
                </a:lnTo>
                <a:cubicBezTo>
                  <a:pt x="1439565" y="413505"/>
                  <a:pt x="1435977" y="385483"/>
                  <a:pt x="1429928" y="358247"/>
                </a:cubicBezTo>
                <a:close/>
                <a:moveTo>
                  <a:pt x="289251" y="262978"/>
                </a:moveTo>
                <a:lnTo>
                  <a:pt x="284230" y="269014"/>
                </a:lnTo>
                <a:cubicBezTo>
                  <a:pt x="267593" y="293611"/>
                  <a:pt x="253505" y="319636"/>
                  <a:pt x="242055" y="346665"/>
                </a:cubicBezTo>
                <a:lnTo>
                  <a:pt x="223344" y="406102"/>
                </a:lnTo>
                <a:lnTo>
                  <a:pt x="220677" y="407466"/>
                </a:lnTo>
                <a:cubicBezTo>
                  <a:pt x="193859" y="424931"/>
                  <a:pt x="168837" y="445213"/>
                  <a:pt x="146101" y="468029"/>
                </a:cubicBezTo>
                <a:lnTo>
                  <a:pt x="102044" y="520515"/>
                </a:lnTo>
                <a:lnTo>
                  <a:pt x="125523" y="451368"/>
                </a:lnTo>
                <a:cubicBezTo>
                  <a:pt x="138090" y="423709"/>
                  <a:pt x="153616" y="396899"/>
                  <a:pt x="172168" y="371363"/>
                </a:cubicBezTo>
                <a:cubicBezTo>
                  <a:pt x="195359" y="339445"/>
                  <a:pt x="221906" y="311407"/>
                  <a:pt x="250974" y="287384"/>
                </a:cubicBezTo>
                <a:close/>
                <a:moveTo>
                  <a:pt x="770962" y="247656"/>
                </a:moveTo>
                <a:lnTo>
                  <a:pt x="810787" y="270216"/>
                </a:lnTo>
                <a:cubicBezTo>
                  <a:pt x="833130" y="286450"/>
                  <a:pt x="853571" y="304328"/>
                  <a:pt x="872065" y="323564"/>
                </a:cubicBezTo>
                <a:lnTo>
                  <a:pt x="897582" y="355206"/>
                </a:lnTo>
                <a:lnTo>
                  <a:pt x="863825" y="405718"/>
                </a:lnTo>
                <a:cubicBezTo>
                  <a:pt x="849851" y="431919"/>
                  <a:pt x="838560" y="459274"/>
                  <a:pt x="829999" y="487351"/>
                </a:cubicBezTo>
                <a:lnTo>
                  <a:pt x="826241" y="505863"/>
                </a:lnTo>
                <a:lnTo>
                  <a:pt x="818932" y="494642"/>
                </a:lnTo>
                <a:cubicBezTo>
                  <a:pt x="794040" y="465259"/>
                  <a:pt x="765335" y="438884"/>
                  <a:pt x="733308" y="416367"/>
                </a:cubicBezTo>
                <a:lnTo>
                  <a:pt x="700130" y="397121"/>
                </a:lnTo>
                <a:lnTo>
                  <a:pt x="706557" y="368730"/>
                </a:lnTo>
                <a:cubicBezTo>
                  <a:pt x="716164" y="339910"/>
                  <a:pt x="728802" y="311623"/>
                  <a:pt x="744583" y="284289"/>
                </a:cubicBezTo>
                <a:close/>
                <a:moveTo>
                  <a:pt x="1017987" y="240584"/>
                </a:moveTo>
                <a:lnTo>
                  <a:pt x="1046363" y="276387"/>
                </a:lnTo>
                <a:cubicBezTo>
                  <a:pt x="1061405" y="299549"/>
                  <a:pt x="1074082" y="323565"/>
                  <a:pt x="1084453" y="348152"/>
                </a:cubicBezTo>
                <a:lnTo>
                  <a:pt x="1096937" y="386837"/>
                </a:lnTo>
                <a:lnTo>
                  <a:pt x="1047322" y="421895"/>
                </a:lnTo>
                <a:cubicBezTo>
                  <a:pt x="1024886" y="441348"/>
                  <a:pt x="1004543" y="462840"/>
                  <a:pt x="986488" y="485984"/>
                </a:cubicBezTo>
                <a:lnTo>
                  <a:pt x="976346" y="501918"/>
                </a:lnTo>
                <a:lnTo>
                  <a:pt x="973543" y="488822"/>
                </a:lnTo>
                <a:cubicBezTo>
                  <a:pt x="960835" y="452470"/>
                  <a:pt x="943488" y="417560"/>
                  <a:pt x="921658" y="385061"/>
                </a:cubicBezTo>
                <a:lnTo>
                  <a:pt x="897582" y="355206"/>
                </a:lnTo>
                <a:lnTo>
                  <a:pt x="913756" y="331005"/>
                </a:lnTo>
                <a:cubicBezTo>
                  <a:pt x="933053" y="307542"/>
                  <a:pt x="954989" y="285663"/>
                  <a:pt x="979518" y="265800"/>
                </a:cubicBezTo>
                <a:close/>
                <a:moveTo>
                  <a:pt x="1495103" y="226025"/>
                </a:moveTo>
                <a:lnTo>
                  <a:pt x="1557349" y="267624"/>
                </a:lnTo>
                <a:cubicBezTo>
                  <a:pt x="1580812" y="286921"/>
                  <a:pt x="1602691" y="308856"/>
                  <a:pt x="1622554" y="333386"/>
                </a:cubicBezTo>
                <a:cubicBezTo>
                  <a:pt x="1642418" y="357915"/>
                  <a:pt x="1659325" y="383876"/>
                  <a:pt x="1673322" y="410839"/>
                </a:cubicBezTo>
                <a:lnTo>
                  <a:pt x="1701069" y="480370"/>
                </a:lnTo>
                <a:lnTo>
                  <a:pt x="1692414" y="468121"/>
                </a:lnTo>
                <a:cubicBezTo>
                  <a:pt x="1672961" y="445685"/>
                  <a:pt x="1651469" y="425341"/>
                  <a:pt x="1628325" y="407286"/>
                </a:cubicBezTo>
                <a:lnTo>
                  <a:pt x="1574794" y="373216"/>
                </a:lnTo>
                <a:lnTo>
                  <a:pt x="1568788" y="352768"/>
                </a:lnTo>
                <a:cubicBezTo>
                  <a:pt x="1553432" y="311625"/>
                  <a:pt x="1532138" y="272578"/>
                  <a:pt x="1505286" y="237039"/>
                </a:cubicBezTo>
                <a:close/>
                <a:moveTo>
                  <a:pt x="558086" y="183134"/>
                </a:moveTo>
                <a:lnTo>
                  <a:pt x="615402" y="189270"/>
                </a:lnTo>
                <a:lnTo>
                  <a:pt x="595209" y="215593"/>
                </a:lnTo>
                <a:cubicBezTo>
                  <a:pt x="579506" y="240796"/>
                  <a:pt x="566143" y="267746"/>
                  <a:pt x="555472" y="296190"/>
                </a:cubicBezTo>
                <a:lnTo>
                  <a:pt x="543527" y="341540"/>
                </a:lnTo>
                <a:lnTo>
                  <a:pt x="497238" y="334007"/>
                </a:lnTo>
                <a:cubicBezTo>
                  <a:pt x="464071" y="332016"/>
                  <a:pt x="431224" y="333693"/>
                  <a:pt x="399191" y="338754"/>
                </a:cubicBezTo>
                <a:lnTo>
                  <a:pt x="376799" y="344775"/>
                </a:lnTo>
                <a:lnTo>
                  <a:pt x="392894" y="290411"/>
                </a:lnTo>
                <a:cubicBezTo>
                  <a:pt x="403911" y="263203"/>
                  <a:pt x="417503" y="237151"/>
                  <a:pt x="433434" y="212618"/>
                </a:cubicBezTo>
                <a:lnTo>
                  <a:pt x="449478" y="192430"/>
                </a:lnTo>
                <a:close/>
                <a:moveTo>
                  <a:pt x="1227315" y="165611"/>
                </a:moveTo>
                <a:cubicBezTo>
                  <a:pt x="1256559" y="163075"/>
                  <a:pt x="1285942" y="163358"/>
                  <a:pt x="1315034" y="166415"/>
                </a:cubicBezTo>
                <a:lnTo>
                  <a:pt x="1338820" y="171244"/>
                </a:lnTo>
                <a:lnTo>
                  <a:pt x="1365805" y="206581"/>
                </a:lnTo>
                <a:cubicBezTo>
                  <a:pt x="1380852" y="229516"/>
                  <a:pt x="1393858" y="253814"/>
                  <a:pt x="1404615" y="279188"/>
                </a:cubicBezTo>
                <a:lnTo>
                  <a:pt x="1416936" y="317669"/>
                </a:lnTo>
                <a:lnTo>
                  <a:pt x="1385828" y="311908"/>
                </a:lnTo>
                <a:cubicBezTo>
                  <a:pt x="1356243" y="309358"/>
                  <a:pt x="1326163" y="309687"/>
                  <a:pt x="1295975" y="313092"/>
                </a:cubicBezTo>
                <a:lnTo>
                  <a:pt x="1250214" y="323022"/>
                </a:lnTo>
                <a:lnTo>
                  <a:pt x="1236409" y="279679"/>
                </a:lnTo>
                <a:cubicBezTo>
                  <a:pt x="1224534" y="252218"/>
                  <a:pt x="1210124" y="226335"/>
                  <a:pt x="1193527" y="202254"/>
                </a:cubicBezTo>
                <a:lnTo>
                  <a:pt x="1171432" y="175976"/>
                </a:lnTo>
                <a:close/>
                <a:moveTo>
                  <a:pt x="568356" y="79204"/>
                </a:moveTo>
                <a:lnTo>
                  <a:pt x="555214" y="86562"/>
                </a:lnTo>
                <a:cubicBezTo>
                  <a:pt x="530867" y="103564"/>
                  <a:pt x="508388" y="122811"/>
                  <a:pt x="488013" y="143941"/>
                </a:cubicBezTo>
                <a:lnTo>
                  <a:pt x="449478" y="192430"/>
                </a:lnTo>
                <a:lnTo>
                  <a:pt x="448948" y="192475"/>
                </a:lnTo>
                <a:cubicBezTo>
                  <a:pt x="413140" y="199912"/>
                  <a:pt x="378181" y="211628"/>
                  <a:pt x="344906" y="227490"/>
                </a:cubicBezTo>
                <a:lnTo>
                  <a:pt x="289251" y="262978"/>
                </a:lnTo>
                <a:lnTo>
                  <a:pt x="341696" y="199930"/>
                </a:lnTo>
                <a:cubicBezTo>
                  <a:pt x="363340" y="178612"/>
                  <a:pt x="387443" y="159146"/>
                  <a:pt x="413914" y="141956"/>
                </a:cubicBezTo>
                <a:cubicBezTo>
                  <a:pt x="453620" y="116170"/>
                  <a:pt x="495837" y="97335"/>
                  <a:pt x="539133" y="85147"/>
                </a:cubicBezTo>
                <a:close/>
                <a:moveTo>
                  <a:pt x="732680" y="76792"/>
                </a:moveTo>
                <a:lnTo>
                  <a:pt x="779325" y="83258"/>
                </a:lnTo>
                <a:cubicBezTo>
                  <a:pt x="805852" y="90234"/>
                  <a:pt x="831777" y="99588"/>
                  <a:pt x="856750" y="111247"/>
                </a:cubicBezTo>
                <a:lnTo>
                  <a:pt x="891653" y="131599"/>
                </a:lnTo>
                <a:lnTo>
                  <a:pt x="864680" y="148133"/>
                </a:lnTo>
                <a:cubicBezTo>
                  <a:pt x="840988" y="166034"/>
                  <a:pt x="818854" y="186406"/>
                  <a:pt x="798698" y="209136"/>
                </a:cubicBezTo>
                <a:lnTo>
                  <a:pt x="770962" y="247656"/>
                </a:lnTo>
                <a:lnTo>
                  <a:pt x="720372" y="218997"/>
                </a:lnTo>
                <a:cubicBezTo>
                  <a:pt x="689026" y="205691"/>
                  <a:pt x="656674" y="196118"/>
                  <a:pt x="623927" y="190183"/>
                </a:cubicBezTo>
                <a:lnTo>
                  <a:pt x="615402" y="189270"/>
                </a:lnTo>
                <a:lnTo>
                  <a:pt x="648993" y="145481"/>
                </a:lnTo>
                <a:cubicBezTo>
                  <a:pt x="669028" y="124028"/>
                  <a:pt x="691053" y="104577"/>
                  <a:pt x="714719" y="87383"/>
                </a:cubicBezTo>
                <a:close/>
                <a:moveTo>
                  <a:pt x="1043397" y="67710"/>
                </a:moveTo>
                <a:lnTo>
                  <a:pt x="1070466" y="81201"/>
                </a:lnTo>
                <a:cubicBezTo>
                  <a:pt x="1094427" y="97171"/>
                  <a:pt x="1116894" y="115394"/>
                  <a:pt x="1137520" y="135644"/>
                </a:cubicBezTo>
                <a:lnTo>
                  <a:pt x="1171432" y="175976"/>
                </a:lnTo>
                <a:lnTo>
                  <a:pt x="1140432" y="181726"/>
                </a:lnTo>
                <a:cubicBezTo>
                  <a:pt x="1111898" y="189948"/>
                  <a:pt x="1083934" y="201034"/>
                  <a:pt x="1056971" y="215032"/>
                </a:cubicBezTo>
                <a:lnTo>
                  <a:pt x="1017987" y="240584"/>
                </a:lnTo>
                <a:lnTo>
                  <a:pt x="992364" y="208256"/>
                </a:lnTo>
                <a:cubicBezTo>
                  <a:pt x="972597" y="187677"/>
                  <a:pt x="951180" y="169254"/>
                  <a:pt x="928461" y="153061"/>
                </a:cubicBezTo>
                <a:lnTo>
                  <a:pt x="891653" y="131599"/>
                </a:lnTo>
                <a:lnTo>
                  <a:pt x="940017" y="101952"/>
                </a:lnTo>
                <a:cubicBezTo>
                  <a:pt x="966410" y="89104"/>
                  <a:pt x="993943" y="78838"/>
                  <a:pt x="1022198" y="71267"/>
                </a:cubicBezTo>
                <a:close/>
                <a:moveTo>
                  <a:pt x="1211672" y="62387"/>
                </a:moveTo>
                <a:lnTo>
                  <a:pt x="1284689" y="78915"/>
                </a:lnTo>
                <a:cubicBezTo>
                  <a:pt x="1313509" y="88522"/>
                  <a:pt x="1341796" y="101161"/>
                  <a:pt x="1369130" y="116942"/>
                </a:cubicBezTo>
                <a:cubicBezTo>
                  <a:pt x="1396465" y="132724"/>
                  <a:pt x="1421553" y="150902"/>
                  <a:pt x="1444283" y="171057"/>
                </a:cubicBezTo>
                <a:lnTo>
                  <a:pt x="1495103" y="226025"/>
                </a:lnTo>
                <a:lnTo>
                  <a:pt x="1482636" y="217693"/>
                </a:lnTo>
                <a:cubicBezTo>
                  <a:pt x="1456435" y="203719"/>
                  <a:pt x="1429080" y="192428"/>
                  <a:pt x="1401003" y="183867"/>
                </a:cubicBezTo>
                <a:lnTo>
                  <a:pt x="1338820" y="171244"/>
                </a:lnTo>
                <a:lnTo>
                  <a:pt x="1325885" y="154306"/>
                </a:lnTo>
                <a:cubicBezTo>
                  <a:pt x="1296805" y="121399"/>
                  <a:pt x="1262932" y="92577"/>
                  <a:pt x="1225128" y="69021"/>
                </a:cubicBezTo>
                <a:close/>
                <a:moveTo>
                  <a:pt x="813878" y="4346"/>
                </a:moveTo>
                <a:cubicBezTo>
                  <a:pt x="840459" y="4144"/>
                  <a:pt x="866712" y="6276"/>
                  <a:pt x="892392" y="10583"/>
                </a:cubicBezTo>
                <a:lnTo>
                  <a:pt x="892476" y="10604"/>
                </a:lnTo>
                <a:lnTo>
                  <a:pt x="873584" y="13342"/>
                </a:lnTo>
                <a:cubicBezTo>
                  <a:pt x="844761" y="20489"/>
                  <a:pt x="816878" y="30402"/>
                  <a:pt x="790283" y="42827"/>
                </a:cubicBezTo>
                <a:lnTo>
                  <a:pt x="732680" y="76792"/>
                </a:lnTo>
                <a:lnTo>
                  <a:pt x="670826" y="68218"/>
                </a:lnTo>
                <a:cubicBezTo>
                  <a:pt x="648815" y="67817"/>
                  <a:pt x="626715" y="69003"/>
                  <a:pt x="604707" y="71811"/>
                </a:cubicBezTo>
                <a:lnTo>
                  <a:pt x="568356" y="79204"/>
                </a:lnTo>
                <a:lnTo>
                  <a:pt x="633621" y="42661"/>
                </a:lnTo>
                <a:cubicBezTo>
                  <a:pt x="661467" y="30516"/>
                  <a:pt x="690945" y="20980"/>
                  <a:pt x="721818" y="14418"/>
                </a:cubicBezTo>
                <a:cubicBezTo>
                  <a:pt x="752692" y="7856"/>
                  <a:pt x="783499" y="4577"/>
                  <a:pt x="813878" y="4346"/>
                </a:cubicBezTo>
                <a:close/>
                <a:moveTo>
                  <a:pt x="962516" y="455"/>
                </a:moveTo>
                <a:cubicBezTo>
                  <a:pt x="992865" y="-904"/>
                  <a:pt x="1023802" y="757"/>
                  <a:pt x="1054976" y="5695"/>
                </a:cubicBezTo>
                <a:cubicBezTo>
                  <a:pt x="1086151" y="10632"/>
                  <a:pt x="1116087" y="18612"/>
                  <a:pt x="1144531" y="29283"/>
                </a:cubicBezTo>
                <a:lnTo>
                  <a:pt x="1211672" y="62387"/>
                </a:lnTo>
                <a:lnTo>
                  <a:pt x="1197045" y="59076"/>
                </a:lnTo>
                <a:cubicBezTo>
                  <a:pt x="1167576" y="55419"/>
                  <a:pt x="1137992" y="54682"/>
                  <a:pt x="1108711" y="56751"/>
                </a:cubicBezTo>
                <a:lnTo>
                  <a:pt x="1043397" y="67710"/>
                </a:lnTo>
                <a:lnTo>
                  <a:pt x="967474" y="29871"/>
                </a:lnTo>
                <a:lnTo>
                  <a:pt x="892476" y="10604"/>
                </a:lnTo>
                <a:close/>
              </a:path>
            </a:pathLst>
          </a:custGeom>
          <a:solidFill>
            <a:srgbClr val="FFFFFF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55000" lnSpcReduction="20000"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5329739" y="4420980"/>
            <a:ext cx="227685" cy="227376"/>
          </a:xfrm>
          <a:custGeom>
            <a:avLst/>
            <a:gdLst/>
            <a:ahLst/>
            <a:cxnLst/>
            <a:rect l="l" t="t" r="r" b="b"/>
            <a:pathLst>
              <a:path w="1825717" h="1823236">
                <a:moveTo>
                  <a:pt x="929851" y="1751253"/>
                </a:moveTo>
                <a:lnTo>
                  <a:pt x="934046" y="1753342"/>
                </a:lnTo>
                <a:cubicBezTo>
                  <a:pt x="961355" y="1763825"/>
                  <a:pt x="989664" y="1771704"/>
                  <a:pt x="1018568" y="1776822"/>
                </a:cubicBezTo>
                <a:lnTo>
                  <a:pt x="1097399" y="1783016"/>
                </a:lnTo>
                <a:lnTo>
                  <a:pt x="1087327" y="1788384"/>
                </a:lnTo>
                <a:cubicBezTo>
                  <a:pt x="1033317" y="1810839"/>
                  <a:pt x="974072" y="1823236"/>
                  <a:pt x="911932" y="1823236"/>
                </a:cubicBezTo>
                <a:cubicBezTo>
                  <a:pt x="880369" y="1823236"/>
                  <a:pt x="849553" y="1820038"/>
                  <a:pt x="819790" y="1813947"/>
                </a:cubicBezTo>
                <a:lnTo>
                  <a:pt x="748289" y="1791752"/>
                </a:lnTo>
                <a:lnTo>
                  <a:pt x="763259" y="1792735"/>
                </a:lnTo>
                <a:cubicBezTo>
                  <a:pt x="802212" y="1791425"/>
                  <a:pt x="840574" y="1785117"/>
                  <a:pt x="877450" y="1774210"/>
                </a:cubicBezTo>
                <a:close/>
                <a:moveTo>
                  <a:pt x="442760" y="1674473"/>
                </a:moveTo>
                <a:lnTo>
                  <a:pt x="456371" y="1680749"/>
                </a:lnTo>
                <a:cubicBezTo>
                  <a:pt x="484436" y="1690453"/>
                  <a:pt x="513221" y="1697325"/>
                  <a:pt x="542292" y="1701389"/>
                </a:cubicBezTo>
                <a:lnTo>
                  <a:pt x="607833" y="1704222"/>
                </a:lnTo>
                <a:lnTo>
                  <a:pt x="621110" y="1718834"/>
                </a:lnTo>
                <a:cubicBezTo>
                  <a:pt x="654981" y="1746786"/>
                  <a:pt x="692945" y="1769956"/>
                  <a:pt x="733969" y="1787307"/>
                </a:cubicBezTo>
                <a:lnTo>
                  <a:pt x="748289" y="1791752"/>
                </a:lnTo>
                <a:lnTo>
                  <a:pt x="673591" y="1786850"/>
                </a:lnTo>
                <a:cubicBezTo>
                  <a:pt x="643623" y="1781870"/>
                  <a:pt x="613707" y="1773812"/>
                  <a:pt x="584240" y="1762501"/>
                </a:cubicBezTo>
                <a:cubicBezTo>
                  <a:pt x="554774" y="1751190"/>
                  <a:pt x="527150" y="1737160"/>
                  <a:pt x="501547" y="1720809"/>
                </a:cubicBezTo>
                <a:close/>
                <a:moveTo>
                  <a:pt x="1420540" y="1648862"/>
                </a:moveTo>
                <a:lnTo>
                  <a:pt x="1364250" y="1698219"/>
                </a:lnTo>
                <a:cubicBezTo>
                  <a:pt x="1339538" y="1715888"/>
                  <a:pt x="1312687" y="1731344"/>
                  <a:pt x="1283852" y="1744182"/>
                </a:cubicBezTo>
                <a:cubicBezTo>
                  <a:pt x="1226184" y="1769858"/>
                  <a:pt x="1166041" y="1782631"/>
                  <a:pt x="1106661" y="1783743"/>
                </a:cubicBezTo>
                <a:lnTo>
                  <a:pt x="1097399" y="1783016"/>
                </a:lnTo>
                <a:lnTo>
                  <a:pt x="1164126" y="1747449"/>
                </a:lnTo>
                <a:cubicBezTo>
                  <a:pt x="1188222" y="1731485"/>
                  <a:pt x="1210718" y="1713298"/>
                  <a:pt x="1231320" y="1693181"/>
                </a:cubicBezTo>
                <a:lnTo>
                  <a:pt x="1234445" y="1689251"/>
                </a:lnTo>
                <a:lnTo>
                  <a:pt x="1235221" y="1689325"/>
                </a:lnTo>
                <a:cubicBezTo>
                  <a:pt x="1293725" y="1689325"/>
                  <a:pt x="1352229" y="1678166"/>
                  <a:pt x="1407266" y="1655848"/>
                </a:cubicBezTo>
                <a:close/>
                <a:moveTo>
                  <a:pt x="929234" y="1569547"/>
                </a:moveTo>
                <a:lnTo>
                  <a:pt x="983654" y="1614000"/>
                </a:lnTo>
                <a:cubicBezTo>
                  <a:pt x="1009006" y="1630739"/>
                  <a:pt x="1035658" y="1644688"/>
                  <a:pt x="1063177" y="1655848"/>
                </a:cubicBezTo>
                <a:lnTo>
                  <a:pt x="1071674" y="1658366"/>
                </a:lnTo>
                <a:lnTo>
                  <a:pt x="982726" y="1728089"/>
                </a:lnTo>
                <a:lnTo>
                  <a:pt x="929851" y="1751253"/>
                </a:lnTo>
                <a:lnTo>
                  <a:pt x="855523" y="1714235"/>
                </a:lnTo>
                <a:lnTo>
                  <a:pt x="791650" y="1665210"/>
                </a:lnTo>
                <a:lnTo>
                  <a:pt x="819965" y="1652789"/>
                </a:lnTo>
                <a:cubicBezTo>
                  <a:pt x="839738" y="1642324"/>
                  <a:pt x="858882" y="1630321"/>
                  <a:pt x="877212" y="1616789"/>
                </a:cubicBezTo>
                <a:close/>
                <a:moveTo>
                  <a:pt x="691306" y="1531862"/>
                </a:moveTo>
                <a:lnTo>
                  <a:pt x="726182" y="1592867"/>
                </a:lnTo>
                <a:cubicBezTo>
                  <a:pt x="743852" y="1617579"/>
                  <a:pt x="763734" y="1640153"/>
                  <a:pt x="785426" y="1660433"/>
                </a:cubicBezTo>
                <a:lnTo>
                  <a:pt x="791650" y="1665210"/>
                </a:lnTo>
                <a:lnTo>
                  <a:pt x="758939" y="1679559"/>
                </a:lnTo>
                <a:cubicBezTo>
                  <a:pt x="717239" y="1694316"/>
                  <a:pt x="673750" y="1702881"/>
                  <a:pt x="629932" y="1705177"/>
                </a:cubicBezTo>
                <a:lnTo>
                  <a:pt x="607833" y="1704222"/>
                </a:lnTo>
                <a:lnTo>
                  <a:pt x="532815" y="1621661"/>
                </a:lnTo>
                <a:lnTo>
                  <a:pt x="504089" y="1571684"/>
                </a:lnTo>
                <a:lnTo>
                  <a:pt x="537251" y="1572548"/>
                </a:lnTo>
                <a:cubicBezTo>
                  <a:pt x="566871" y="1570439"/>
                  <a:pt x="596529" y="1565408"/>
                  <a:pt x="625813" y="1557323"/>
                </a:cubicBezTo>
                <a:close/>
                <a:moveTo>
                  <a:pt x="1165395" y="1519638"/>
                </a:moveTo>
                <a:lnTo>
                  <a:pt x="1231599" y="1541460"/>
                </a:lnTo>
                <a:cubicBezTo>
                  <a:pt x="1261266" y="1548002"/>
                  <a:pt x="1291146" y="1551473"/>
                  <a:pt x="1320836" y="1552029"/>
                </a:cubicBezTo>
                <a:lnTo>
                  <a:pt x="1328611" y="1551419"/>
                </a:lnTo>
                <a:lnTo>
                  <a:pt x="1302942" y="1603111"/>
                </a:lnTo>
                <a:lnTo>
                  <a:pt x="1234445" y="1689251"/>
                </a:lnTo>
                <a:lnTo>
                  <a:pt x="1147899" y="1680956"/>
                </a:lnTo>
                <a:lnTo>
                  <a:pt x="1071674" y="1658366"/>
                </a:lnTo>
                <a:lnTo>
                  <a:pt x="1073716" y="1656765"/>
                </a:lnTo>
                <a:cubicBezTo>
                  <a:pt x="1101068" y="1629056"/>
                  <a:pt x="1125144" y="1597544"/>
                  <a:pt x="1145049" y="1562629"/>
                </a:cubicBezTo>
                <a:close/>
                <a:moveTo>
                  <a:pt x="199529" y="1455466"/>
                </a:moveTo>
                <a:lnTo>
                  <a:pt x="210002" y="1466218"/>
                </a:lnTo>
                <a:cubicBezTo>
                  <a:pt x="232725" y="1485335"/>
                  <a:pt x="257135" y="1502066"/>
                  <a:pt x="282819" y="1516278"/>
                </a:cubicBezTo>
                <a:lnTo>
                  <a:pt x="341018" y="1541554"/>
                </a:lnTo>
                <a:lnTo>
                  <a:pt x="350149" y="1560812"/>
                </a:lnTo>
                <a:cubicBezTo>
                  <a:pt x="371752" y="1599046"/>
                  <a:pt x="398892" y="1634282"/>
                  <a:pt x="430973" y="1665182"/>
                </a:cubicBezTo>
                <a:lnTo>
                  <a:pt x="442760" y="1674473"/>
                </a:lnTo>
                <a:lnTo>
                  <a:pt x="374767" y="1643121"/>
                </a:lnTo>
                <a:cubicBezTo>
                  <a:pt x="348574" y="1627732"/>
                  <a:pt x="323533" y="1609489"/>
                  <a:pt x="300077" y="1588369"/>
                </a:cubicBezTo>
                <a:cubicBezTo>
                  <a:pt x="276621" y="1567249"/>
                  <a:pt x="255861" y="1544252"/>
                  <a:pt x="237818" y="1519811"/>
                </a:cubicBezTo>
                <a:close/>
                <a:moveTo>
                  <a:pt x="1655289" y="1411115"/>
                </a:moveTo>
                <a:lnTo>
                  <a:pt x="1617096" y="1483692"/>
                </a:lnTo>
                <a:cubicBezTo>
                  <a:pt x="1600357" y="1509044"/>
                  <a:pt x="1580829" y="1533096"/>
                  <a:pt x="1558510" y="1555414"/>
                </a:cubicBezTo>
                <a:cubicBezTo>
                  <a:pt x="1536192" y="1577733"/>
                  <a:pt x="1512140" y="1597262"/>
                  <a:pt x="1486788" y="1614000"/>
                </a:cubicBezTo>
                <a:lnTo>
                  <a:pt x="1420540" y="1648862"/>
                </a:lnTo>
                <a:lnTo>
                  <a:pt x="1431816" y="1638975"/>
                </a:lnTo>
                <a:cubicBezTo>
                  <a:pt x="1452096" y="1617284"/>
                  <a:pt x="1470082" y="1593783"/>
                  <a:pt x="1485618" y="1568878"/>
                </a:cubicBezTo>
                <a:lnTo>
                  <a:pt x="1513231" y="1513434"/>
                </a:lnTo>
                <a:lnTo>
                  <a:pt x="1513739" y="1513280"/>
                </a:lnTo>
                <a:cubicBezTo>
                  <a:pt x="1547219" y="1498561"/>
                  <a:pt x="1578979" y="1479832"/>
                  <a:pt x="1608228" y="1457399"/>
                </a:cubicBezTo>
                <a:close/>
                <a:moveTo>
                  <a:pt x="295053" y="1382090"/>
                </a:moveTo>
                <a:lnTo>
                  <a:pt x="324283" y="1394193"/>
                </a:lnTo>
                <a:cubicBezTo>
                  <a:pt x="352692" y="1402838"/>
                  <a:pt x="382183" y="1408770"/>
                  <a:pt x="412419" y="1411716"/>
                </a:cubicBezTo>
                <a:lnTo>
                  <a:pt x="459889" y="1411514"/>
                </a:lnTo>
                <a:lnTo>
                  <a:pt x="466440" y="1469289"/>
                </a:lnTo>
                <a:cubicBezTo>
                  <a:pt x="474100" y="1502470"/>
                  <a:pt x="485371" y="1534270"/>
                  <a:pt x="499817" y="1564251"/>
                </a:cubicBezTo>
                <a:lnTo>
                  <a:pt x="504089" y="1571684"/>
                </a:lnTo>
                <a:lnTo>
                  <a:pt x="448916" y="1570247"/>
                </a:lnTo>
                <a:cubicBezTo>
                  <a:pt x="419784" y="1566648"/>
                  <a:pt x="391101" y="1560262"/>
                  <a:pt x="363281" y="1551222"/>
                </a:cubicBezTo>
                <a:lnTo>
                  <a:pt x="341018" y="1541554"/>
                </a:lnTo>
                <a:lnTo>
                  <a:pt x="321970" y="1501379"/>
                </a:lnTo>
                <a:cubicBezTo>
                  <a:pt x="312021" y="1475818"/>
                  <a:pt x="304350" y="1449346"/>
                  <a:pt x="299104" y="1422290"/>
                </a:cubicBezTo>
                <a:close/>
                <a:moveTo>
                  <a:pt x="1552646" y="1349311"/>
                </a:moveTo>
                <a:lnTo>
                  <a:pt x="1548205" y="1405833"/>
                </a:lnTo>
                <a:cubicBezTo>
                  <a:pt x="1543087" y="1434737"/>
                  <a:pt x="1535208" y="1463046"/>
                  <a:pt x="1524725" y="1490355"/>
                </a:cubicBezTo>
                <a:lnTo>
                  <a:pt x="1513231" y="1513434"/>
                </a:lnTo>
                <a:lnTo>
                  <a:pt x="1408929" y="1545108"/>
                </a:lnTo>
                <a:lnTo>
                  <a:pt x="1328611" y="1551419"/>
                </a:lnTo>
                <a:lnTo>
                  <a:pt x="1337419" y="1533680"/>
                </a:lnTo>
                <a:cubicBezTo>
                  <a:pt x="1346971" y="1509456"/>
                  <a:pt x="1354515" y="1484220"/>
                  <a:pt x="1359844" y="1458178"/>
                </a:cubicBezTo>
                <a:lnTo>
                  <a:pt x="1366892" y="1388263"/>
                </a:lnTo>
                <a:lnTo>
                  <a:pt x="1437080" y="1384884"/>
                </a:lnTo>
                <a:cubicBezTo>
                  <a:pt x="1469937" y="1379936"/>
                  <a:pt x="1501716" y="1371466"/>
                  <a:pt x="1531997" y="1359856"/>
                </a:cubicBezTo>
                <a:close/>
                <a:moveTo>
                  <a:pt x="921488" y="1296221"/>
                </a:moveTo>
                <a:lnTo>
                  <a:pt x="941879" y="1337164"/>
                </a:lnTo>
                <a:cubicBezTo>
                  <a:pt x="957416" y="1362069"/>
                  <a:pt x="975402" y="1385570"/>
                  <a:pt x="995681" y="1407261"/>
                </a:cubicBezTo>
                <a:lnTo>
                  <a:pt x="1022625" y="1430886"/>
                </a:lnTo>
                <a:lnTo>
                  <a:pt x="1014114" y="1454959"/>
                </a:lnTo>
                <a:cubicBezTo>
                  <a:pt x="996254" y="1490227"/>
                  <a:pt x="973490" y="1523744"/>
                  <a:pt x="945770" y="1554530"/>
                </a:cubicBezTo>
                <a:lnTo>
                  <a:pt x="929234" y="1569547"/>
                </a:lnTo>
                <a:lnTo>
                  <a:pt x="911932" y="1555414"/>
                </a:lnTo>
                <a:cubicBezTo>
                  <a:pt x="889614" y="1533096"/>
                  <a:pt x="870085" y="1509044"/>
                  <a:pt x="853346" y="1483692"/>
                </a:cubicBezTo>
                <a:lnTo>
                  <a:pt x="828186" y="1435881"/>
                </a:lnTo>
                <a:lnTo>
                  <a:pt x="887399" y="1366479"/>
                </a:lnTo>
                <a:close/>
                <a:moveTo>
                  <a:pt x="782027" y="1273918"/>
                </a:moveTo>
                <a:lnTo>
                  <a:pt x="786391" y="1319448"/>
                </a:lnTo>
                <a:cubicBezTo>
                  <a:pt x="791970" y="1348266"/>
                  <a:pt x="800340" y="1376651"/>
                  <a:pt x="811499" y="1404170"/>
                </a:cubicBezTo>
                <a:lnTo>
                  <a:pt x="828186" y="1435881"/>
                </a:lnTo>
                <a:lnTo>
                  <a:pt x="811616" y="1455303"/>
                </a:lnTo>
                <a:cubicBezTo>
                  <a:pt x="782304" y="1481828"/>
                  <a:pt x="749040" y="1504960"/>
                  <a:pt x="712129" y="1523767"/>
                </a:cubicBezTo>
                <a:lnTo>
                  <a:pt x="691306" y="1531862"/>
                </a:lnTo>
                <a:lnTo>
                  <a:pt x="680219" y="1512469"/>
                </a:lnTo>
                <a:cubicBezTo>
                  <a:pt x="667381" y="1483635"/>
                  <a:pt x="657769" y="1454182"/>
                  <a:pt x="651227" y="1424515"/>
                </a:cubicBezTo>
                <a:lnTo>
                  <a:pt x="644873" y="1370865"/>
                </a:lnTo>
                <a:lnTo>
                  <a:pt x="725024" y="1327293"/>
                </a:lnTo>
                <a:close/>
                <a:moveTo>
                  <a:pt x="1059679" y="1267066"/>
                </a:moveTo>
                <a:lnTo>
                  <a:pt x="1093390" y="1297984"/>
                </a:lnTo>
                <a:cubicBezTo>
                  <a:pt x="1116820" y="1315667"/>
                  <a:pt x="1142033" y="1331161"/>
                  <a:pt x="1168739" y="1344144"/>
                </a:cubicBezTo>
                <a:lnTo>
                  <a:pt x="1203973" y="1357139"/>
                </a:lnTo>
                <a:lnTo>
                  <a:pt x="1203041" y="1382065"/>
                </a:lnTo>
                <a:cubicBezTo>
                  <a:pt x="1199006" y="1421391"/>
                  <a:pt x="1189765" y="1460839"/>
                  <a:pt x="1174919" y="1499514"/>
                </a:cubicBezTo>
                <a:lnTo>
                  <a:pt x="1165395" y="1519638"/>
                </a:lnTo>
                <a:lnTo>
                  <a:pt x="1143645" y="1512468"/>
                </a:lnTo>
                <a:cubicBezTo>
                  <a:pt x="1114811" y="1499630"/>
                  <a:pt x="1087960" y="1484174"/>
                  <a:pt x="1063247" y="1466505"/>
                </a:cubicBezTo>
                <a:lnTo>
                  <a:pt x="1022625" y="1430886"/>
                </a:lnTo>
                <a:lnTo>
                  <a:pt x="1053032" y="1344877"/>
                </a:lnTo>
                <a:close/>
                <a:moveTo>
                  <a:pt x="659461" y="1204413"/>
                </a:moveTo>
                <a:lnTo>
                  <a:pt x="647579" y="1247185"/>
                </a:lnTo>
                <a:cubicBezTo>
                  <a:pt x="642460" y="1276089"/>
                  <a:pt x="640102" y="1305588"/>
                  <a:pt x="640658" y="1335278"/>
                </a:cubicBezTo>
                <a:lnTo>
                  <a:pt x="644873" y="1370865"/>
                </a:lnTo>
                <a:lnTo>
                  <a:pt x="622443" y="1383058"/>
                </a:lnTo>
                <a:cubicBezTo>
                  <a:pt x="585571" y="1397317"/>
                  <a:pt x="546228" y="1406992"/>
                  <a:pt x="505028" y="1411323"/>
                </a:cubicBezTo>
                <a:lnTo>
                  <a:pt x="459889" y="1411514"/>
                </a:lnTo>
                <a:lnTo>
                  <a:pt x="454732" y="1366036"/>
                </a:lnTo>
                <a:cubicBezTo>
                  <a:pt x="454732" y="1338418"/>
                  <a:pt x="457181" y="1311373"/>
                  <a:pt x="461873" y="1285104"/>
                </a:cubicBezTo>
                <a:lnTo>
                  <a:pt x="472474" y="1245861"/>
                </a:lnTo>
                <a:lnTo>
                  <a:pt x="533178" y="1243481"/>
                </a:lnTo>
                <a:cubicBezTo>
                  <a:pt x="569943" y="1238362"/>
                  <a:pt x="605700" y="1228791"/>
                  <a:pt x="639718" y="1215191"/>
                </a:cubicBezTo>
                <a:close/>
                <a:moveTo>
                  <a:pt x="1178246" y="1190327"/>
                </a:moveTo>
                <a:lnTo>
                  <a:pt x="1220795" y="1207109"/>
                </a:lnTo>
                <a:cubicBezTo>
                  <a:pt x="1249006" y="1215221"/>
                  <a:pt x="1278097" y="1220650"/>
                  <a:pt x="1307682" y="1223200"/>
                </a:cubicBezTo>
                <a:lnTo>
                  <a:pt x="1343514" y="1222728"/>
                </a:lnTo>
                <a:lnTo>
                  <a:pt x="1353296" y="1246310"/>
                </a:lnTo>
                <a:cubicBezTo>
                  <a:pt x="1363623" y="1284470"/>
                  <a:pt x="1369132" y="1324610"/>
                  <a:pt x="1369132" y="1366036"/>
                </a:cubicBezTo>
                <a:lnTo>
                  <a:pt x="1366892" y="1388263"/>
                </a:lnTo>
                <a:lnTo>
                  <a:pt x="1344578" y="1389338"/>
                </a:lnTo>
                <a:cubicBezTo>
                  <a:pt x="1313058" y="1387686"/>
                  <a:pt x="1282452" y="1382879"/>
                  <a:pt x="1253049" y="1375239"/>
                </a:cubicBezTo>
                <a:lnTo>
                  <a:pt x="1203973" y="1357139"/>
                </a:lnTo>
                <a:lnTo>
                  <a:pt x="1205238" y="1323279"/>
                </a:lnTo>
                <a:cubicBezTo>
                  <a:pt x="1204702" y="1303789"/>
                  <a:pt x="1202914" y="1284441"/>
                  <a:pt x="1199924" y="1265347"/>
                </a:cubicBezTo>
                <a:close/>
                <a:moveTo>
                  <a:pt x="50957" y="1163871"/>
                </a:moveTo>
                <a:lnTo>
                  <a:pt x="56876" y="1177650"/>
                </a:lnTo>
                <a:cubicBezTo>
                  <a:pt x="71239" y="1203640"/>
                  <a:pt x="88031" y="1228008"/>
                  <a:pt x="106916" y="1250480"/>
                </a:cubicBezTo>
                <a:lnTo>
                  <a:pt x="152190" y="1294932"/>
                </a:lnTo>
                <a:lnTo>
                  <a:pt x="153813" y="1316185"/>
                </a:lnTo>
                <a:cubicBezTo>
                  <a:pt x="160280" y="1359622"/>
                  <a:pt x="172990" y="1402243"/>
                  <a:pt x="191866" y="1442588"/>
                </a:cubicBezTo>
                <a:lnTo>
                  <a:pt x="199529" y="1455466"/>
                </a:lnTo>
                <a:lnTo>
                  <a:pt x="147303" y="1401846"/>
                </a:lnTo>
                <a:cubicBezTo>
                  <a:pt x="128365" y="1378092"/>
                  <a:pt x="111525" y="1352087"/>
                  <a:pt x="97196" y="1323964"/>
                </a:cubicBezTo>
                <a:cubicBezTo>
                  <a:pt x="82866" y="1295841"/>
                  <a:pt x="71726" y="1266931"/>
                  <a:pt x="63640" y="1237648"/>
                </a:cubicBezTo>
                <a:close/>
                <a:moveTo>
                  <a:pt x="166426" y="1129584"/>
                </a:moveTo>
                <a:lnTo>
                  <a:pt x="189380" y="1151360"/>
                </a:lnTo>
                <a:cubicBezTo>
                  <a:pt x="212803" y="1169613"/>
                  <a:pt x="238209" y="1185719"/>
                  <a:pt x="265382" y="1199305"/>
                </a:cubicBezTo>
                <a:lnTo>
                  <a:pt x="308967" y="1215824"/>
                </a:lnTo>
                <a:lnTo>
                  <a:pt x="297874" y="1255555"/>
                </a:lnTo>
                <a:cubicBezTo>
                  <a:pt x="292844" y="1283642"/>
                  <a:pt x="290528" y="1311798"/>
                  <a:pt x="290781" y="1339696"/>
                </a:cubicBezTo>
                <a:lnTo>
                  <a:pt x="295053" y="1382090"/>
                </a:lnTo>
                <a:lnTo>
                  <a:pt x="242641" y="1360388"/>
                </a:lnTo>
                <a:cubicBezTo>
                  <a:pt x="216733" y="1346588"/>
                  <a:pt x="192244" y="1330347"/>
                  <a:pt x="169511" y="1311938"/>
                </a:cubicBezTo>
                <a:lnTo>
                  <a:pt x="152190" y="1294932"/>
                </a:lnTo>
                <a:lnTo>
                  <a:pt x="148805" y="1250602"/>
                </a:lnTo>
                <a:cubicBezTo>
                  <a:pt x="148677" y="1223172"/>
                  <a:pt x="151002" y="1195710"/>
                  <a:pt x="155800" y="1168571"/>
                </a:cubicBezTo>
                <a:close/>
                <a:moveTo>
                  <a:pt x="1784859" y="1120289"/>
                </a:moveTo>
                <a:lnTo>
                  <a:pt x="1776270" y="1192801"/>
                </a:lnTo>
                <a:cubicBezTo>
                  <a:pt x="1769728" y="1222468"/>
                  <a:pt x="1760116" y="1251921"/>
                  <a:pt x="1747278" y="1280755"/>
                </a:cubicBezTo>
                <a:cubicBezTo>
                  <a:pt x="1731231" y="1316798"/>
                  <a:pt x="1711093" y="1349742"/>
                  <a:pt x="1687654" y="1379284"/>
                </a:cubicBezTo>
                <a:lnTo>
                  <a:pt x="1655289" y="1411115"/>
                </a:lnTo>
                <a:lnTo>
                  <a:pt x="1658943" y="1404170"/>
                </a:lnTo>
                <a:cubicBezTo>
                  <a:pt x="1670103" y="1376651"/>
                  <a:pt x="1678472" y="1348266"/>
                  <a:pt x="1684052" y="1319448"/>
                </a:cubicBezTo>
                <a:lnTo>
                  <a:pt x="1689997" y="1257421"/>
                </a:lnTo>
                <a:lnTo>
                  <a:pt x="1692325" y="1255530"/>
                </a:lnTo>
                <a:cubicBezTo>
                  <a:pt x="1714925" y="1232871"/>
                  <a:pt x="1735183" y="1207829"/>
                  <a:pt x="1752679" y="1180785"/>
                </a:cubicBezTo>
                <a:close/>
                <a:moveTo>
                  <a:pt x="1667933" y="1090414"/>
                </a:moveTo>
                <a:lnTo>
                  <a:pt x="1684052" y="1144803"/>
                </a:lnTo>
                <a:cubicBezTo>
                  <a:pt x="1689631" y="1173621"/>
                  <a:pt x="1692421" y="1202873"/>
                  <a:pt x="1692421" y="1232125"/>
                </a:cubicBezTo>
                <a:lnTo>
                  <a:pt x="1689997" y="1257421"/>
                </a:lnTo>
                <a:lnTo>
                  <a:pt x="1617921" y="1315979"/>
                </a:lnTo>
                <a:lnTo>
                  <a:pt x="1552646" y="1349311"/>
                </a:lnTo>
                <a:lnTo>
                  <a:pt x="1555127" y="1317740"/>
                </a:lnTo>
                <a:cubicBezTo>
                  <a:pt x="1554570" y="1288050"/>
                  <a:pt x="1551099" y="1258170"/>
                  <a:pt x="1544557" y="1228503"/>
                </a:cubicBezTo>
                <a:lnTo>
                  <a:pt x="1529965" y="1184234"/>
                </a:lnTo>
                <a:lnTo>
                  <a:pt x="1567823" y="1167852"/>
                </a:lnTo>
                <a:cubicBezTo>
                  <a:pt x="1592817" y="1154085"/>
                  <a:pt x="1616155" y="1138165"/>
                  <a:pt x="1637677" y="1120412"/>
                </a:cubicBezTo>
                <a:close/>
                <a:moveTo>
                  <a:pt x="380096" y="1065718"/>
                </a:moveTo>
                <a:lnTo>
                  <a:pt x="438409" y="1085519"/>
                </a:lnTo>
                <a:cubicBezTo>
                  <a:pt x="467335" y="1092236"/>
                  <a:pt x="496680" y="1096062"/>
                  <a:pt x="526017" y="1097064"/>
                </a:cubicBezTo>
                <a:lnTo>
                  <a:pt x="544872" y="1095903"/>
                </a:lnTo>
                <a:lnTo>
                  <a:pt x="535922" y="1105870"/>
                </a:lnTo>
                <a:cubicBezTo>
                  <a:pt x="513982" y="1137519"/>
                  <a:pt x="495936" y="1172072"/>
                  <a:pt x="482475" y="1208835"/>
                </a:cubicBezTo>
                <a:lnTo>
                  <a:pt x="472474" y="1245861"/>
                </a:lnTo>
                <a:lnTo>
                  <a:pt x="443386" y="1247001"/>
                </a:lnTo>
                <a:cubicBezTo>
                  <a:pt x="413061" y="1245181"/>
                  <a:pt x="382467" y="1240295"/>
                  <a:pt x="351980" y="1232125"/>
                </a:cubicBezTo>
                <a:lnTo>
                  <a:pt x="308967" y="1215824"/>
                </a:lnTo>
                <a:lnTo>
                  <a:pt x="321253" y="1171822"/>
                </a:lnTo>
                <a:cubicBezTo>
                  <a:pt x="329736" y="1149722"/>
                  <a:pt x="339749" y="1128659"/>
                  <a:pt x="351123" y="1108708"/>
                </a:cubicBezTo>
                <a:close/>
                <a:moveTo>
                  <a:pt x="1450959" y="1038889"/>
                </a:moveTo>
                <a:lnTo>
                  <a:pt x="1469602" y="1060151"/>
                </a:lnTo>
                <a:cubicBezTo>
                  <a:pt x="1487272" y="1084864"/>
                  <a:pt x="1502727" y="1111715"/>
                  <a:pt x="1515565" y="1140549"/>
                </a:cubicBezTo>
                <a:lnTo>
                  <a:pt x="1529965" y="1184234"/>
                </a:lnTo>
                <a:lnTo>
                  <a:pt x="1488038" y="1202377"/>
                </a:lnTo>
                <a:cubicBezTo>
                  <a:pt x="1458019" y="1212131"/>
                  <a:pt x="1427723" y="1218612"/>
                  <a:pt x="1397535" y="1222017"/>
                </a:cubicBezTo>
                <a:lnTo>
                  <a:pt x="1343514" y="1222728"/>
                </a:lnTo>
                <a:lnTo>
                  <a:pt x="1308559" y="1138462"/>
                </a:lnTo>
                <a:lnTo>
                  <a:pt x="1261435" y="1076192"/>
                </a:lnTo>
                <a:lnTo>
                  <a:pt x="1307172" y="1076611"/>
                </a:lnTo>
                <a:cubicBezTo>
                  <a:pt x="1351038" y="1072806"/>
                  <a:pt x="1394590" y="1062656"/>
                  <a:pt x="1436374" y="1046009"/>
                </a:cubicBezTo>
                <a:close/>
                <a:moveTo>
                  <a:pt x="911918" y="908878"/>
                </a:moveTo>
                <a:lnTo>
                  <a:pt x="882940" y="996789"/>
                </a:lnTo>
                <a:cubicBezTo>
                  <a:pt x="876399" y="1026456"/>
                  <a:pt x="872927" y="1056336"/>
                  <a:pt x="872371" y="1086026"/>
                </a:cubicBezTo>
                <a:lnTo>
                  <a:pt x="876361" y="1136816"/>
                </a:lnTo>
                <a:lnTo>
                  <a:pt x="870886" y="1151532"/>
                </a:lnTo>
                <a:cubicBezTo>
                  <a:pt x="854398" y="1186439"/>
                  <a:pt x="833588" y="1219047"/>
                  <a:pt x="809072" y="1248594"/>
                </a:cubicBezTo>
                <a:lnTo>
                  <a:pt x="782027" y="1273918"/>
                </a:lnTo>
                <a:lnTo>
                  <a:pt x="778021" y="1232125"/>
                </a:lnTo>
                <a:cubicBezTo>
                  <a:pt x="778021" y="1202873"/>
                  <a:pt x="780811" y="1173621"/>
                  <a:pt x="786391" y="1144803"/>
                </a:cubicBezTo>
                <a:lnTo>
                  <a:pt x="797838" y="1106177"/>
                </a:lnTo>
                <a:lnTo>
                  <a:pt x="817083" y="1088629"/>
                </a:lnTo>
                <a:cubicBezTo>
                  <a:pt x="841210" y="1060605"/>
                  <a:pt x="862131" y="1029400"/>
                  <a:pt x="879113" y="995434"/>
                </a:cubicBezTo>
                <a:close/>
                <a:moveTo>
                  <a:pt x="911939" y="908851"/>
                </a:moveTo>
                <a:lnTo>
                  <a:pt x="949240" y="993598"/>
                </a:lnTo>
                <a:cubicBezTo>
                  <a:pt x="964229" y="1020022"/>
                  <a:pt x="981643" y="1044551"/>
                  <a:pt x="1001096" y="1066987"/>
                </a:cubicBezTo>
                <a:lnTo>
                  <a:pt x="1038042" y="1102057"/>
                </a:lnTo>
                <a:lnTo>
                  <a:pt x="1043822" y="1116660"/>
                </a:lnTo>
                <a:cubicBezTo>
                  <a:pt x="1054926" y="1153634"/>
                  <a:pt x="1061280" y="1191792"/>
                  <a:pt x="1062832" y="1230154"/>
                </a:cubicBezTo>
                <a:lnTo>
                  <a:pt x="1059679" y="1267066"/>
                </a:lnTo>
                <a:lnTo>
                  <a:pt x="1028740" y="1238691"/>
                </a:lnTo>
                <a:cubicBezTo>
                  <a:pt x="1009167" y="1216952"/>
                  <a:pt x="991667" y="1193347"/>
                  <a:pt x="976530" y="1168197"/>
                </a:cubicBezTo>
                <a:lnTo>
                  <a:pt x="960424" y="1134419"/>
                </a:lnTo>
                <a:lnTo>
                  <a:pt x="959785" y="1072604"/>
                </a:lnTo>
                <a:cubicBezTo>
                  <a:pt x="957298" y="1046684"/>
                  <a:pt x="952563" y="1020774"/>
                  <a:pt x="945488" y="995151"/>
                </a:cubicBezTo>
                <a:close/>
                <a:moveTo>
                  <a:pt x="911963" y="908851"/>
                </a:moveTo>
                <a:lnTo>
                  <a:pt x="996372" y="946863"/>
                </a:lnTo>
                <a:cubicBezTo>
                  <a:pt x="1025192" y="956470"/>
                  <a:pt x="1054546" y="963045"/>
                  <a:pt x="1084015" y="966702"/>
                </a:cubicBezTo>
                <a:lnTo>
                  <a:pt x="1134943" y="968042"/>
                </a:lnTo>
                <a:lnTo>
                  <a:pt x="1149007" y="975026"/>
                </a:lnTo>
                <a:cubicBezTo>
                  <a:pt x="1182000" y="995073"/>
                  <a:pt x="1212254" y="1019178"/>
                  <a:pt x="1239077" y="1046648"/>
                </a:cubicBezTo>
                <a:lnTo>
                  <a:pt x="1261435" y="1076192"/>
                </a:lnTo>
                <a:lnTo>
                  <a:pt x="1219453" y="1075807"/>
                </a:lnTo>
                <a:cubicBezTo>
                  <a:pt x="1190361" y="1072749"/>
                  <a:pt x="1161561" y="1066917"/>
                  <a:pt x="1133484" y="1058355"/>
                </a:cubicBezTo>
                <a:lnTo>
                  <a:pt x="1098915" y="1044031"/>
                </a:lnTo>
                <a:lnTo>
                  <a:pt x="1057076" y="998520"/>
                </a:lnTo>
                <a:cubicBezTo>
                  <a:pt x="1037884" y="980921"/>
                  <a:pt x="1017028" y="964835"/>
                  <a:pt x="994625" y="950528"/>
                </a:cubicBezTo>
                <a:close/>
                <a:moveTo>
                  <a:pt x="911926" y="908843"/>
                </a:moveTo>
                <a:lnTo>
                  <a:pt x="853346" y="980558"/>
                </a:lnTo>
                <a:cubicBezTo>
                  <a:pt x="836607" y="1005910"/>
                  <a:pt x="822658" y="1032562"/>
                  <a:pt x="811499" y="1060080"/>
                </a:cubicBezTo>
                <a:lnTo>
                  <a:pt x="797838" y="1106177"/>
                </a:lnTo>
                <a:lnTo>
                  <a:pt x="735819" y="1162727"/>
                </a:lnTo>
                <a:lnTo>
                  <a:pt x="659461" y="1204413"/>
                </a:lnTo>
                <a:lnTo>
                  <a:pt x="671059" y="1162663"/>
                </a:lnTo>
                <a:cubicBezTo>
                  <a:pt x="681542" y="1135354"/>
                  <a:pt x="694629" y="1109045"/>
                  <a:pt x="710166" y="1084140"/>
                </a:cubicBezTo>
                <a:lnTo>
                  <a:pt x="732191" y="1055445"/>
                </a:lnTo>
                <a:lnTo>
                  <a:pt x="739196" y="1052708"/>
                </a:lnTo>
                <a:cubicBezTo>
                  <a:pt x="779125" y="1033673"/>
                  <a:pt x="816628" y="1008667"/>
                  <a:pt x="850259" y="977919"/>
                </a:cubicBezTo>
                <a:close/>
                <a:moveTo>
                  <a:pt x="911934" y="908841"/>
                </a:moveTo>
                <a:lnTo>
                  <a:pt x="911935" y="908842"/>
                </a:lnTo>
                <a:lnTo>
                  <a:pt x="911939" y="908851"/>
                </a:lnTo>
                <a:close/>
                <a:moveTo>
                  <a:pt x="911924" y="908841"/>
                </a:moveTo>
                <a:lnTo>
                  <a:pt x="831534" y="954799"/>
                </a:lnTo>
                <a:cubicBezTo>
                  <a:pt x="806822" y="972469"/>
                  <a:pt x="784248" y="992351"/>
                  <a:pt x="763969" y="1014043"/>
                </a:cubicBezTo>
                <a:lnTo>
                  <a:pt x="732191" y="1055445"/>
                </a:lnTo>
                <a:lnTo>
                  <a:pt x="677663" y="1076753"/>
                </a:lnTo>
                <a:cubicBezTo>
                  <a:pt x="656665" y="1083256"/>
                  <a:pt x="635242" y="1088238"/>
                  <a:pt x="613573" y="1091670"/>
                </a:cubicBezTo>
                <a:lnTo>
                  <a:pt x="544872" y="1095903"/>
                </a:lnTo>
                <a:lnTo>
                  <a:pt x="612729" y="1020325"/>
                </a:lnTo>
                <a:lnTo>
                  <a:pt x="671317" y="981289"/>
                </a:lnTo>
                <a:lnTo>
                  <a:pt x="743112" y="975629"/>
                </a:lnTo>
                <a:cubicBezTo>
                  <a:pt x="772349" y="970435"/>
                  <a:pt x="801319" y="962332"/>
                  <a:pt x="829597" y="951230"/>
                </a:cubicBezTo>
                <a:close/>
                <a:moveTo>
                  <a:pt x="911933" y="908840"/>
                </a:moveTo>
                <a:lnTo>
                  <a:pt x="916386" y="1001338"/>
                </a:lnTo>
                <a:cubicBezTo>
                  <a:pt x="920911" y="1031378"/>
                  <a:pt x="928378" y="1060518"/>
                  <a:pt x="938499" y="1088436"/>
                </a:cubicBezTo>
                <a:lnTo>
                  <a:pt x="960424" y="1134419"/>
                </a:lnTo>
                <a:lnTo>
                  <a:pt x="960586" y="1150120"/>
                </a:lnTo>
                <a:cubicBezTo>
                  <a:pt x="957703" y="1188617"/>
                  <a:pt x="949960" y="1226517"/>
                  <a:pt x="937662" y="1262888"/>
                </a:cubicBezTo>
                <a:lnTo>
                  <a:pt x="921488" y="1296221"/>
                </a:lnTo>
                <a:lnTo>
                  <a:pt x="902772" y="1258641"/>
                </a:lnTo>
                <a:cubicBezTo>
                  <a:pt x="892289" y="1231332"/>
                  <a:pt x="884411" y="1203023"/>
                  <a:pt x="879292" y="1174119"/>
                </a:cubicBezTo>
                <a:lnTo>
                  <a:pt x="876361" y="1136816"/>
                </a:lnTo>
                <a:lnTo>
                  <a:pt x="897917" y="1078877"/>
                </a:lnTo>
                <a:cubicBezTo>
                  <a:pt x="904885" y="1053787"/>
                  <a:pt x="909749" y="1027901"/>
                  <a:pt x="912326" y="1001445"/>
                </a:cubicBezTo>
                <a:close/>
                <a:moveTo>
                  <a:pt x="911933" y="908839"/>
                </a:moveTo>
                <a:lnTo>
                  <a:pt x="911934" y="908841"/>
                </a:lnTo>
                <a:lnTo>
                  <a:pt x="911933" y="908840"/>
                </a:lnTo>
                <a:lnTo>
                  <a:pt x="911933" y="908840"/>
                </a:lnTo>
                <a:lnTo>
                  <a:pt x="911933" y="908839"/>
                </a:lnTo>
                <a:close/>
                <a:moveTo>
                  <a:pt x="911931" y="908838"/>
                </a:moveTo>
                <a:lnTo>
                  <a:pt x="911933" y="908839"/>
                </a:lnTo>
                <a:lnTo>
                  <a:pt x="911918" y="908878"/>
                </a:lnTo>
                <a:close/>
                <a:moveTo>
                  <a:pt x="911931" y="908838"/>
                </a:moveTo>
                <a:lnTo>
                  <a:pt x="911931" y="908838"/>
                </a:lnTo>
                <a:lnTo>
                  <a:pt x="911926" y="908843"/>
                </a:lnTo>
                <a:close/>
                <a:moveTo>
                  <a:pt x="911933" y="908837"/>
                </a:moveTo>
                <a:lnTo>
                  <a:pt x="977138" y="974599"/>
                </a:lnTo>
                <a:cubicBezTo>
                  <a:pt x="1000601" y="993896"/>
                  <a:pt x="1025649" y="1010554"/>
                  <a:pt x="1051850" y="1024529"/>
                </a:cubicBezTo>
                <a:lnTo>
                  <a:pt x="1098915" y="1044031"/>
                </a:lnTo>
                <a:lnTo>
                  <a:pt x="1109540" y="1055589"/>
                </a:lnTo>
                <a:cubicBezTo>
                  <a:pt x="1133157" y="1086128"/>
                  <a:pt x="1152763" y="1119474"/>
                  <a:pt x="1167960" y="1154732"/>
                </a:cubicBezTo>
                <a:lnTo>
                  <a:pt x="1178246" y="1190327"/>
                </a:lnTo>
                <a:lnTo>
                  <a:pt x="1139191" y="1174923"/>
                </a:lnTo>
                <a:cubicBezTo>
                  <a:pt x="1113127" y="1161642"/>
                  <a:pt x="1088330" y="1145877"/>
                  <a:pt x="1065186" y="1127822"/>
                </a:cubicBezTo>
                <a:lnTo>
                  <a:pt x="1038042" y="1102057"/>
                </a:lnTo>
                <a:lnTo>
                  <a:pt x="1015295" y="1044580"/>
                </a:lnTo>
                <a:cubicBezTo>
                  <a:pt x="1003684" y="1021273"/>
                  <a:pt x="989978" y="998781"/>
                  <a:pt x="974190" y="977395"/>
                </a:cubicBezTo>
                <a:lnTo>
                  <a:pt x="911935" y="908842"/>
                </a:lnTo>
                <a:close/>
                <a:moveTo>
                  <a:pt x="911930" y="908837"/>
                </a:moveTo>
                <a:lnTo>
                  <a:pt x="911931" y="908837"/>
                </a:lnTo>
                <a:lnTo>
                  <a:pt x="911924" y="908841"/>
                </a:lnTo>
                <a:close/>
                <a:moveTo>
                  <a:pt x="911932" y="908837"/>
                </a:moveTo>
                <a:lnTo>
                  <a:pt x="911931" y="908838"/>
                </a:lnTo>
                <a:lnTo>
                  <a:pt x="911931" y="908838"/>
                </a:lnTo>
                <a:close/>
                <a:moveTo>
                  <a:pt x="911931" y="908837"/>
                </a:moveTo>
                <a:lnTo>
                  <a:pt x="911931" y="908838"/>
                </a:lnTo>
                <a:lnTo>
                  <a:pt x="911931" y="908837"/>
                </a:lnTo>
                <a:close/>
                <a:moveTo>
                  <a:pt x="911932" y="908837"/>
                </a:move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1" y="908837"/>
                </a:lnTo>
                <a:lnTo>
                  <a:pt x="911931" y="908837"/>
                </a:lnTo>
                <a:close/>
                <a:moveTo>
                  <a:pt x="911935" y="908836"/>
                </a:moveTo>
                <a:lnTo>
                  <a:pt x="911955" y="908838"/>
                </a:lnTo>
                <a:lnTo>
                  <a:pt x="911937" y="908837"/>
                </a:lnTo>
                <a:close/>
                <a:moveTo>
                  <a:pt x="911932" y="908836"/>
                </a:moveTo>
                <a:lnTo>
                  <a:pt x="911933" y="908837"/>
                </a:lnTo>
                <a:lnTo>
                  <a:pt x="911933" y="908837"/>
                </a:lnTo>
                <a:lnTo>
                  <a:pt x="911937" y="908837"/>
                </a:lnTo>
                <a:lnTo>
                  <a:pt x="911963" y="908851"/>
                </a:lnTo>
                <a:lnTo>
                  <a:pt x="911933" y="908837"/>
                </a:lnTo>
                <a:lnTo>
                  <a:pt x="911933" y="908838"/>
                </a:lnTo>
                <a:lnTo>
                  <a:pt x="911933" y="908838"/>
                </a:lnTo>
                <a:lnTo>
                  <a:pt x="911932" y="908837"/>
                </a:lnTo>
                <a:lnTo>
                  <a:pt x="911933" y="908837"/>
                </a:lnTo>
                <a:lnTo>
                  <a:pt x="911932" y="908837"/>
                </a:lnTo>
                <a:lnTo>
                  <a:pt x="911932" y="908837"/>
                </a:lnTo>
                <a:close/>
                <a:moveTo>
                  <a:pt x="911929" y="908836"/>
                </a:moveTo>
                <a:lnTo>
                  <a:pt x="819873" y="918908"/>
                </a:lnTo>
                <a:lnTo>
                  <a:pt x="818012" y="918737"/>
                </a:lnTo>
                <a:lnTo>
                  <a:pt x="819790" y="918125"/>
                </a:lnTo>
                <a:close/>
                <a:moveTo>
                  <a:pt x="911929" y="908836"/>
                </a:moveTo>
                <a:lnTo>
                  <a:pt x="911931" y="908837"/>
                </a:lnTo>
                <a:lnTo>
                  <a:pt x="911930" y="908837"/>
                </a:lnTo>
                <a:close/>
                <a:moveTo>
                  <a:pt x="911933" y="908836"/>
                </a:moveTo>
                <a:lnTo>
                  <a:pt x="911934" y="908836"/>
                </a:lnTo>
                <a:lnTo>
                  <a:pt x="911933" y="908837"/>
                </a:lnTo>
                <a:close/>
                <a:moveTo>
                  <a:pt x="911932" y="908836"/>
                </a:moveTo>
                <a:lnTo>
                  <a:pt x="911932" y="908837"/>
                </a:lnTo>
                <a:lnTo>
                  <a:pt x="911932" y="908836"/>
                </a:lnTo>
                <a:close/>
                <a:moveTo>
                  <a:pt x="911932" y="908836"/>
                </a:moveTo>
                <a:lnTo>
                  <a:pt x="911933" y="908836"/>
                </a:lnTo>
                <a:lnTo>
                  <a:pt x="911932" y="908836"/>
                </a:lnTo>
                <a:close/>
                <a:moveTo>
                  <a:pt x="911934" y="908836"/>
                </a:moveTo>
                <a:lnTo>
                  <a:pt x="911935" y="908836"/>
                </a:lnTo>
                <a:lnTo>
                  <a:pt x="911934" y="908836"/>
                </a:lnTo>
                <a:lnTo>
                  <a:pt x="911934" y="908836"/>
                </a:lnTo>
                <a:close/>
                <a:moveTo>
                  <a:pt x="911933" y="908836"/>
                </a:moveTo>
                <a:lnTo>
                  <a:pt x="911933" y="908836"/>
                </a:lnTo>
                <a:lnTo>
                  <a:pt x="911933" y="908836"/>
                </a:lnTo>
                <a:close/>
                <a:moveTo>
                  <a:pt x="911934" y="908835"/>
                </a:moveTo>
                <a:lnTo>
                  <a:pt x="911934" y="908836"/>
                </a:lnTo>
                <a:lnTo>
                  <a:pt x="911933" y="908836"/>
                </a:lnTo>
                <a:lnTo>
                  <a:pt x="911934" y="908835"/>
                </a:lnTo>
                <a:close/>
                <a:moveTo>
                  <a:pt x="911933" y="908835"/>
                </a:moveTo>
                <a:lnTo>
                  <a:pt x="911933" y="908835"/>
                </a:lnTo>
                <a:lnTo>
                  <a:pt x="911933" y="908836"/>
                </a:lnTo>
                <a:lnTo>
                  <a:pt x="911933" y="908836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4" y="908835"/>
                </a:lnTo>
                <a:lnTo>
                  <a:pt x="911934" y="908835"/>
                </a:lnTo>
                <a:lnTo>
                  <a:pt x="911933" y="908836"/>
                </a:lnTo>
                <a:lnTo>
                  <a:pt x="911933" y="908835"/>
                </a:lnTo>
                <a:close/>
                <a:moveTo>
                  <a:pt x="911932" y="908835"/>
                </a:moveTo>
                <a:lnTo>
                  <a:pt x="911932" y="908835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3" y="908835"/>
                </a:lnTo>
                <a:lnTo>
                  <a:pt x="911932" y="908835"/>
                </a:lnTo>
                <a:lnTo>
                  <a:pt x="911933" y="908835"/>
                </a:lnTo>
                <a:close/>
                <a:moveTo>
                  <a:pt x="911936" y="908835"/>
                </a:moveTo>
                <a:lnTo>
                  <a:pt x="911934" y="908835"/>
                </a:lnTo>
                <a:lnTo>
                  <a:pt x="911934" y="908835"/>
                </a:lnTo>
                <a:close/>
                <a:moveTo>
                  <a:pt x="911934" y="908834"/>
                </a:moveTo>
                <a:lnTo>
                  <a:pt x="911934" y="908834"/>
                </a:lnTo>
                <a:lnTo>
                  <a:pt x="911934" y="908835"/>
                </a:lnTo>
                <a:lnTo>
                  <a:pt x="911934" y="908834"/>
                </a:lnTo>
                <a:close/>
                <a:moveTo>
                  <a:pt x="911927" y="908834"/>
                </a:moveTo>
                <a:lnTo>
                  <a:pt x="911931" y="908835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7"/>
                </a:lnTo>
                <a:lnTo>
                  <a:pt x="911930" y="908836"/>
                </a:lnTo>
                <a:close/>
                <a:moveTo>
                  <a:pt x="911933" y="908833"/>
                </a:moveTo>
                <a:lnTo>
                  <a:pt x="911933" y="908835"/>
                </a:lnTo>
                <a:lnTo>
                  <a:pt x="911932" y="908835"/>
                </a:lnTo>
                <a:close/>
                <a:moveTo>
                  <a:pt x="911833" y="908766"/>
                </a:moveTo>
                <a:lnTo>
                  <a:pt x="911927" y="908834"/>
                </a:lnTo>
                <a:lnTo>
                  <a:pt x="911925" y="908833"/>
                </a:lnTo>
                <a:close/>
                <a:moveTo>
                  <a:pt x="658253" y="889336"/>
                </a:moveTo>
                <a:lnTo>
                  <a:pt x="730388" y="910693"/>
                </a:lnTo>
                <a:lnTo>
                  <a:pt x="818012" y="918737"/>
                </a:lnTo>
                <a:lnTo>
                  <a:pt x="708737" y="956358"/>
                </a:lnTo>
                <a:lnTo>
                  <a:pt x="671317" y="981289"/>
                </a:lnTo>
                <a:lnTo>
                  <a:pt x="655020" y="982574"/>
                </a:lnTo>
                <a:cubicBezTo>
                  <a:pt x="625671" y="982040"/>
                  <a:pt x="596479" y="978687"/>
                  <a:pt x="567866" y="972605"/>
                </a:cubicBezTo>
                <a:lnTo>
                  <a:pt x="503669" y="952395"/>
                </a:lnTo>
                <a:lnTo>
                  <a:pt x="542303" y="927393"/>
                </a:lnTo>
                <a:cubicBezTo>
                  <a:pt x="571700" y="912587"/>
                  <a:pt x="602659" y="900950"/>
                  <a:pt x="634615" y="892735"/>
                </a:cubicBezTo>
                <a:close/>
                <a:moveTo>
                  <a:pt x="820563" y="884353"/>
                </a:moveTo>
                <a:lnTo>
                  <a:pt x="822582" y="884486"/>
                </a:lnTo>
                <a:lnTo>
                  <a:pt x="911925" y="908833"/>
                </a:lnTo>
                <a:lnTo>
                  <a:pt x="911929" y="908836"/>
                </a:lnTo>
                <a:lnTo>
                  <a:pt x="822378" y="885248"/>
                </a:lnTo>
                <a:close/>
                <a:moveTo>
                  <a:pt x="1001741" y="879624"/>
                </a:moveTo>
                <a:lnTo>
                  <a:pt x="1000129" y="880593"/>
                </a:lnTo>
                <a:lnTo>
                  <a:pt x="911936" y="908835"/>
                </a:lnTo>
                <a:lnTo>
                  <a:pt x="999886" y="879844"/>
                </a:lnTo>
                <a:close/>
                <a:moveTo>
                  <a:pt x="1160921" y="874915"/>
                </a:moveTo>
                <a:lnTo>
                  <a:pt x="1177216" y="876196"/>
                </a:lnTo>
                <a:cubicBezTo>
                  <a:pt x="1206120" y="881314"/>
                  <a:pt x="1234429" y="889193"/>
                  <a:pt x="1261738" y="899676"/>
                </a:cubicBezTo>
                <a:lnTo>
                  <a:pt x="1321342" y="929360"/>
                </a:lnTo>
                <a:lnTo>
                  <a:pt x="1279912" y="948329"/>
                </a:lnTo>
                <a:cubicBezTo>
                  <a:pt x="1245077" y="959468"/>
                  <a:pt x="1208950" y="966440"/>
                  <a:pt x="1172349" y="969027"/>
                </a:cubicBezTo>
                <a:lnTo>
                  <a:pt x="1134943" y="968042"/>
                </a:lnTo>
                <a:lnTo>
                  <a:pt x="1079576" y="940549"/>
                </a:lnTo>
                <a:cubicBezTo>
                  <a:pt x="1055352" y="930997"/>
                  <a:pt x="1030117" y="923454"/>
                  <a:pt x="1004074" y="918125"/>
                </a:cubicBezTo>
                <a:lnTo>
                  <a:pt x="911955" y="908838"/>
                </a:lnTo>
                <a:lnTo>
                  <a:pt x="1004393" y="914077"/>
                </a:lnTo>
                <a:cubicBezTo>
                  <a:pt x="1044226" y="912293"/>
                  <a:pt x="1083046" y="905304"/>
                  <a:pt x="1120060" y="893687"/>
                </a:cubicBezTo>
                <a:close/>
                <a:moveTo>
                  <a:pt x="360031" y="865401"/>
                </a:moveTo>
                <a:lnTo>
                  <a:pt x="406541" y="904089"/>
                </a:lnTo>
                <a:cubicBezTo>
                  <a:pt x="431138" y="920726"/>
                  <a:pt x="457163" y="934814"/>
                  <a:pt x="484192" y="946264"/>
                </a:cubicBezTo>
                <a:lnTo>
                  <a:pt x="503669" y="952395"/>
                </a:lnTo>
                <a:lnTo>
                  <a:pt x="459359" y="981071"/>
                </a:lnTo>
                <a:cubicBezTo>
                  <a:pt x="433647" y="1001966"/>
                  <a:pt x="410062" y="1025780"/>
                  <a:pt x="389165" y="1052261"/>
                </a:cubicBezTo>
                <a:lnTo>
                  <a:pt x="380096" y="1065718"/>
                </a:lnTo>
                <a:lnTo>
                  <a:pt x="353319" y="1056627"/>
                </a:lnTo>
                <a:cubicBezTo>
                  <a:pt x="325661" y="1044060"/>
                  <a:pt x="298850" y="1028534"/>
                  <a:pt x="273315" y="1009982"/>
                </a:cubicBezTo>
                <a:lnTo>
                  <a:pt x="239002" y="979349"/>
                </a:lnTo>
                <a:lnTo>
                  <a:pt x="266238" y="942677"/>
                </a:lnTo>
                <a:cubicBezTo>
                  <a:pt x="287358" y="919221"/>
                  <a:pt x="310354" y="898460"/>
                  <a:pt x="334796" y="880417"/>
                </a:cubicBezTo>
                <a:close/>
                <a:moveTo>
                  <a:pt x="835315" y="853139"/>
                </a:moveTo>
                <a:lnTo>
                  <a:pt x="837241" y="854085"/>
                </a:lnTo>
                <a:lnTo>
                  <a:pt x="911833" y="908766"/>
                </a:lnTo>
                <a:lnTo>
                  <a:pt x="836777" y="854721"/>
                </a:lnTo>
                <a:close/>
                <a:moveTo>
                  <a:pt x="985308" y="849379"/>
                </a:moveTo>
                <a:lnTo>
                  <a:pt x="984150" y="850862"/>
                </a:lnTo>
                <a:lnTo>
                  <a:pt x="911934" y="908835"/>
                </a:lnTo>
                <a:lnTo>
                  <a:pt x="911934" y="908834"/>
                </a:lnTo>
                <a:lnTo>
                  <a:pt x="983654" y="850250"/>
                </a:lnTo>
                <a:close/>
                <a:moveTo>
                  <a:pt x="136834" y="847756"/>
                </a:moveTo>
                <a:lnTo>
                  <a:pt x="150459" y="876310"/>
                </a:lnTo>
                <a:cubicBezTo>
                  <a:pt x="165785" y="901744"/>
                  <a:pt x="183732" y="925886"/>
                  <a:pt x="204231" y="948307"/>
                </a:cubicBezTo>
                <a:lnTo>
                  <a:pt x="239002" y="979349"/>
                </a:lnTo>
                <a:lnTo>
                  <a:pt x="214405" y="1012469"/>
                </a:lnTo>
                <a:cubicBezTo>
                  <a:pt x="199643" y="1036889"/>
                  <a:pt x="187391" y="1062345"/>
                  <a:pt x="177629" y="1088480"/>
                </a:cubicBezTo>
                <a:lnTo>
                  <a:pt x="166426" y="1129584"/>
                </a:lnTo>
                <a:lnTo>
                  <a:pt x="125274" y="1090543"/>
                </a:lnTo>
                <a:cubicBezTo>
                  <a:pt x="106033" y="1068375"/>
                  <a:pt x="88991" y="1044437"/>
                  <a:pt x="74365" y="1019104"/>
                </a:cubicBezTo>
                <a:lnTo>
                  <a:pt x="64289" y="997021"/>
                </a:lnTo>
                <a:lnTo>
                  <a:pt x="77016" y="954419"/>
                </a:lnTo>
                <a:cubicBezTo>
                  <a:pt x="86726" y="928766"/>
                  <a:pt x="98739" y="903961"/>
                  <a:pt x="112944" y="880344"/>
                </a:cubicBezTo>
                <a:close/>
                <a:moveTo>
                  <a:pt x="16747" y="838380"/>
                </a:moveTo>
                <a:lnTo>
                  <a:pt x="17335" y="853370"/>
                </a:lnTo>
                <a:cubicBezTo>
                  <a:pt x="21430" y="882781"/>
                  <a:pt x="28374" y="911549"/>
                  <a:pt x="37952" y="939296"/>
                </a:cubicBezTo>
                <a:lnTo>
                  <a:pt x="64289" y="997021"/>
                </a:lnTo>
                <a:lnTo>
                  <a:pt x="58188" y="1017442"/>
                </a:lnTo>
                <a:cubicBezTo>
                  <a:pt x="48659" y="1060311"/>
                  <a:pt x="45251" y="1104656"/>
                  <a:pt x="48415" y="1149086"/>
                </a:cubicBezTo>
                <a:lnTo>
                  <a:pt x="50957" y="1163871"/>
                </a:lnTo>
                <a:lnTo>
                  <a:pt x="21411" y="1095084"/>
                </a:lnTo>
                <a:cubicBezTo>
                  <a:pt x="12243" y="1066121"/>
                  <a:pt x="5841" y="1035808"/>
                  <a:pt x="2541" y="1004418"/>
                </a:cubicBezTo>
                <a:cubicBezTo>
                  <a:pt x="-758" y="973027"/>
                  <a:pt x="-798" y="942046"/>
                  <a:pt x="2148" y="911810"/>
                </a:cubicBezTo>
                <a:close/>
                <a:moveTo>
                  <a:pt x="1461944" y="837176"/>
                </a:moveTo>
                <a:lnTo>
                  <a:pt x="1486788" y="850250"/>
                </a:lnTo>
                <a:cubicBezTo>
                  <a:pt x="1512140" y="866988"/>
                  <a:pt x="1536192" y="886517"/>
                  <a:pt x="1558510" y="908836"/>
                </a:cubicBezTo>
                <a:lnTo>
                  <a:pt x="1587609" y="944459"/>
                </a:lnTo>
                <a:lnTo>
                  <a:pt x="1554969" y="976422"/>
                </a:lnTo>
                <a:cubicBezTo>
                  <a:pt x="1536572" y="991320"/>
                  <a:pt x="1517369" y="1004555"/>
                  <a:pt x="1497543" y="1016146"/>
                </a:cubicBezTo>
                <a:lnTo>
                  <a:pt x="1450959" y="1038889"/>
                </a:lnTo>
                <a:lnTo>
                  <a:pt x="1410358" y="992585"/>
                </a:lnTo>
                <a:cubicBezTo>
                  <a:pt x="1388667" y="972306"/>
                  <a:pt x="1365166" y="954320"/>
                  <a:pt x="1340261" y="938783"/>
                </a:cubicBezTo>
                <a:lnTo>
                  <a:pt x="1321342" y="929360"/>
                </a:lnTo>
                <a:lnTo>
                  <a:pt x="1379724" y="902630"/>
                </a:lnTo>
                <a:close/>
                <a:moveTo>
                  <a:pt x="864632" y="836673"/>
                </a:moveTo>
                <a:lnTo>
                  <a:pt x="875628" y="849188"/>
                </a:lnTo>
                <a:lnTo>
                  <a:pt x="911932" y="908833"/>
                </a:lnTo>
                <a:lnTo>
                  <a:pt x="911932" y="908835"/>
                </a:lnTo>
                <a:lnTo>
                  <a:pt x="911931" y="908835"/>
                </a:lnTo>
                <a:close/>
                <a:moveTo>
                  <a:pt x="959357" y="826770"/>
                </a:moveTo>
                <a:lnTo>
                  <a:pt x="958579" y="828830"/>
                </a:lnTo>
                <a:lnTo>
                  <a:pt x="911934" y="908834"/>
                </a:lnTo>
                <a:lnTo>
                  <a:pt x="911935" y="908830"/>
                </a:lnTo>
                <a:lnTo>
                  <a:pt x="957895" y="828437"/>
                </a:lnTo>
                <a:close/>
                <a:moveTo>
                  <a:pt x="892268" y="816464"/>
                </a:moveTo>
                <a:lnTo>
                  <a:pt x="893064" y="818170"/>
                </a:lnTo>
                <a:lnTo>
                  <a:pt x="911932" y="908834"/>
                </a:lnTo>
                <a:lnTo>
                  <a:pt x="911932" y="908833"/>
                </a:lnTo>
                <a:lnTo>
                  <a:pt x="892293" y="818334"/>
                </a:lnTo>
                <a:close/>
                <a:moveTo>
                  <a:pt x="926798" y="815227"/>
                </a:moveTo>
                <a:lnTo>
                  <a:pt x="926810" y="817430"/>
                </a:lnTo>
                <a:lnTo>
                  <a:pt x="911935" y="908830"/>
                </a:lnTo>
                <a:lnTo>
                  <a:pt x="911933" y="908833"/>
                </a:lnTo>
                <a:lnTo>
                  <a:pt x="926031" y="817306"/>
                </a:lnTo>
                <a:close/>
                <a:moveTo>
                  <a:pt x="1682792" y="807425"/>
                </a:moveTo>
                <a:lnTo>
                  <a:pt x="1717331" y="852426"/>
                </a:lnTo>
                <a:cubicBezTo>
                  <a:pt x="1732868" y="877331"/>
                  <a:pt x="1745956" y="903640"/>
                  <a:pt x="1756439" y="930949"/>
                </a:cubicBezTo>
                <a:lnTo>
                  <a:pt x="1762935" y="954336"/>
                </a:lnTo>
                <a:lnTo>
                  <a:pt x="1743701" y="994423"/>
                </a:lnTo>
                <a:cubicBezTo>
                  <a:pt x="1730097" y="1018241"/>
                  <a:pt x="1714352" y="1040862"/>
                  <a:pt x="1696627" y="1061966"/>
                </a:cubicBezTo>
                <a:lnTo>
                  <a:pt x="1667933" y="1090414"/>
                </a:lnTo>
                <a:lnTo>
                  <a:pt x="1658943" y="1060080"/>
                </a:lnTo>
                <a:cubicBezTo>
                  <a:pt x="1647784" y="1032562"/>
                  <a:pt x="1633835" y="1005910"/>
                  <a:pt x="1617096" y="980558"/>
                </a:cubicBezTo>
                <a:lnTo>
                  <a:pt x="1587609" y="944459"/>
                </a:lnTo>
                <a:lnTo>
                  <a:pt x="1617082" y="915598"/>
                </a:lnTo>
                <a:cubicBezTo>
                  <a:pt x="1635482" y="893788"/>
                  <a:pt x="1651565" y="870562"/>
                  <a:pt x="1665295" y="846275"/>
                </a:cubicBezTo>
                <a:close/>
                <a:moveTo>
                  <a:pt x="582076" y="792029"/>
                </a:moveTo>
                <a:cubicBezTo>
                  <a:pt x="603985" y="790881"/>
                  <a:pt x="625976" y="791300"/>
                  <a:pt x="647867" y="793296"/>
                </a:cubicBezTo>
                <a:lnTo>
                  <a:pt x="680772" y="798710"/>
                </a:lnTo>
                <a:lnTo>
                  <a:pt x="741781" y="845511"/>
                </a:lnTo>
                <a:lnTo>
                  <a:pt x="820563" y="884353"/>
                </a:lnTo>
                <a:lnTo>
                  <a:pt x="732913" y="878601"/>
                </a:lnTo>
                <a:lnTo>
                  <a:pt x="658253" y="889336"/>
                </a:lnTo>
                <a:lnTo>
                  <a:pt x="645659" y="885607"/>
                </a:lnTo>
                <a:cubicBezTo>
                  <a:pt x="618451" y="874591"/>
                  <a:pt x="592399" y="860999"/>
                  <a:pt x="567866" y="845067"/>
                </a:cubicBezTo>
                <a:lnTo>
                  <a:pt x="513909" y="802186"/>
                </a:lnTo>
                <a:close/>
                <a:moveTo>
                  <a:pt x="1802204" y="791627"/>
                </a:moveTo>
                <a:lnTo>
                  <a:pt x="1820626" y="864190"/>
                </a:lnTo>
                <a:cubicBezTo>
                  <a:pt x="1825150" y="894231"/>
                  <a:pt x="1826732" y="925172"/>
                  <a:pt x="1825080" y="956692"/>
                </a:cubicBezTo>
                <a:cubicBezTo>
                  <a:pt x="1822189" y="1011852"/>
                  <a:pt x="1809636" y="1064214"/>
                  <a:pt x="1789148" y="1112226"/>
                </a:cubicBezTo>
                <a:lnTo>
                  <a:pt x="1784859" y="1120289"/>
                </a:lnTo>
                <a:lnTo>
                  <a:pt x="1786840" y="1103564"/>
                </a:lnTo>
                <a:cubicBezTo>
                  <a:pt x="1787396" y="1073874"/>
                  <a:pt x="1785037" y="1044375"/>
                  <a:pt x="1779918" y="1015471"/>
                </a:cubicBezTo>
                <a:lnTo>
                  <a:pt x="1762935" y="954336"/>
                </a:lnTo>
                <a:lnTo>
                  <a:pt x="1772155" y="935122"/>
                </a:lnTo>
                <a:cubicBezTo>
                  <a:pt x="1788273" y="894271"/>
                  <a:pt x="1798576" y="851005"/>
                  <a:pt x="1802401" y="806627"/>
                </a:cubicBezTo>
                <a:close/>
                <a:moveTo>
                  <a:pt x="1235221" y="774925"/>
                </a:moveTo>
                <a:lnTo>
                  <a:pt x="1303740" y="781492"/>
                </a:lnTo>
                <a:lnTo>
                  <a:pt x="1224893" y="845526"/>
                </a:lnTo>
                <a:lnTo>
                  <a:pt x="1160921" y="874915"/>
                </a:lnTo>
                <a:lnTo>
                  <a:pt x="1089123" y="869275"/>
                </a:lnTo>
                <a:lnTo>
                  <a:pt x="1001741" y="879624"/>
                </a:lnTo>
                <a:lnTo>
                  <a:pt x="1100807" y="820106"/>
                </a:lnTo>
                <a:lnTo>
                  <a:pt x="1132226" y="787939"/>
                </a:lnTo>
                <a:lnTo>
                  <a:pt x="1147899" y="783294"/>
                </a:lnTo>
                <a:cubicBezTo>
                  <a:pt x="1176718" y="777714"/>
                  <a:pt x="1205969" y="774925"/>
                  <a:pt x="1235221" y="774925"/>
                </a:cubicBezTo>
                <a:close/>
                <a:moveTo>
                  <a:pt x="412253" y="670500"/>
                </a:moveTo>
                <a:lnTo>
                  <a:pt x="441810" y="723288"/>
                </a:lnTo>
                <a:cubicBezTo>
                  <a:pt x="458812" y="747635"/>
                  <a:pt x="478059" y="770114"/>
                  <a:pt x="499190" y="790489"/>
                </a:cubicBezTo>
                <a:lnTo>
                  <a:pt x="513909" y="802186"/>
                </a:lnTo>
                <a:lnTo>
                  <a:pt x="495312" y="804957"/>
                </a:lnTo>
                <a:cubicBezTo>
                  <a:pt x="466824" y="812038"/>
                  <a:pt x="438916" y="821881"/>
                  <a:pt x="412019" y="834465"/>
                </a:cubicBezTo>
                <a:lnTo>
                  <a:pt x="360031" y="865401"/>
                </a:lnTo>
                <a:lnTo>
                  <a:pt x="337457" y="846623"/>
                </a:lnTo>
                <a:cubicBezTo>
                  <a:pt x="316139" y="824979"/>
                  <a:pt x="296673" y="800876"/>
                  <a:pt x="279483" y="774405"/>
                </a:cubicBezTo>
                <a:lnTo>
                  <a:pt x="258426" y="733510"/>
                </a:lnTo>
                <a:lnTo>
                  <a:pt x="296999" y="709031"/>
                </a:lnTo>
                <a:cubicBezTo>
                  <a:pt x="325122" y="694701"/>
                  <a:pt x="354032" y="683561"/>
                  <a:pt x="383315" y="675475"/>
                </a:cubicBezTo>
                <a:close/>
                <a:moveTo>
                  <a:pt x="578328" y="666229"/>
                </a:moveTo>
                <a:lnTo>
                  <a:pt x="587379" y="666738"/>
                </a:lnTo>
                <a:cubicBezTo>
                  <a:pt x="615740" y="671982"/>
                  <a:pt x="643540" y="679887"/>
                  <a:pt x="670386" y="690325"/>
                </a:cubicBezTo>
                <a:lnTo>
                  <a:pt x="735467" y="722983"/>
                </a:lnTo>
                <a:lnTo>
                  <a:pt x="775774" y="788739"/>
                </a:lnTo>
                <a:lnTo>
                  <a:pt x="835315" y="853139"/>
                </a:lnTo>
                <a:lnTo>
                  <a:pt x="776544" y="824266"/>
                </a:lnTo>
                <a:cubicBezTo>
                  <a:pt x="755786" y="815925"/>
                  <a:pt x="734562" y="809181"/>
                  <a:pt x="713055" y="804022"/>
                </a:cubicBezTo>
                <a:lnTo>
                  <a:pt x="680772" y="798710"/>
                </a:lnTo>
                <a:lnTo>
                  <a:pt x="671669" y="791727"/>
                </a:lnTo>
                <a:cubicBezTo>
                  <a:pt x="650216" y="771692"/>
                  <a:pt x="630765" y="749667"/>
                  <a:pt x="613572" y="726001"/>
                </a:cubicBezTo>
                <a:close/>
                <a:moveTo>
                  <a:pt x="1232081" y="649538"/>
                </a:moveTo>
                <a:lnTo>
                  <a:pt x="1181418" y="737575"/>
                </a:lnTo>
                <a:lnTo>
                  <a:pt x="1132226" y="787939"/>
                </a:lnTo>
                <a:lnTo>
                  <a:pt x="1063177" y="808402"/>
                </a:lnTo>
                <a:lnTo>
                  <a:pt x="985308" y="849379"/>
                </a:lnTo>
                <a:lnTo>
                  <a:pt x="1056464" y="758313"/>
                </a:lnTo>
                <a:lnTo>
                  <a:pt x="1074268" y="717022"/>
                </a:lnTo>
                <a:lnTo>
                  <a:pt x="1087236" y="707069"/>
                </a:lnTo>
                <a:cubicBezTo>
                  <a:pt x="1112141" y="691532"/>
                  <a:pt x="1138450" y="678445"/>
                  <a:pt x="1165759" y="667962"/>
                </a:cubicBezTo>
                <a:close/>
                <a:moveTo>
                  <a:pt x="1398704" y="644706"/>
                </a:moveTo>
                <a:lnTo>
                  <a:pt x="1427611" y="648130"/>
                </a:lnTo>
                <a:cubicBezTo>
                  <a:pt x="1457278" y="654672"/>
                  <a:pt x="1486731" y="664284"/>
                  <a:pt x="1515565" y="677122"/>
                </a:cubicBezTo>
                <a:lnTo>
                  <a:pt x="1555496" y="699950"/>
                </a:lnTo>
                <a:lnTo>
                  <a:pt x="1536477" y="741489"/>
                </a:lnTo>
                <a:cubicBezTo>
                  <a:pt x="1516750" y="775657"/>
                  <a:pt x="1493279" y="806315"/>
                  <a:pt x="1466881" y="833245"/>
                </a:cubicBezTo>
                <a:lnTo>
                  <a:pt x="1461944" y="837176"/>
                </a:lnTo>
                <a:lnTo>
                  <a:pt x="1407266" y="808402"/>
                </a:lnTo>
                <a:cubicBezTo>
                  <a:pt x="1379747" y="797243"/>
                  <a:pt x="1351362" y="788874"/>
                  <a:pt x="1322544" y="783294"/>
                </a:cubicBezTo>
                <a:lnTo>
                  <a:pt x="1303740" y="781492"/>
                </a:lnTo>
                <a:lnTo>
                  <a:pt x="1314136" y="773050"/>
                </a:lnTo>
                <a:cubicBezTo>
                  <a:pt x="1340756" y="745222"/>
                  <a:pt x="1363986" y="713918"/>
                  <a:pt x="1383032" y="679713"/>
                </a:cubicBezTo>
                <a:close/>
                <a:moveTo>
                  <a:pt x="210203" y="574046"/>
                </a:moveTo>
                <a:lnTo>
                  <a:pt x="212690" y="605584"/>
                </a:lnTo>
                <a:cubicBezTo>
                  <a:pt x="217883" y="634822"/>
                  <a:pt x="225987" y="663791"/>
                  <a:pt x="237089" y="692069"/>
                </a:cubicBezTo>
                <a:lnTo>
                  <a:pt x="258426" y="733510"/>
                </a:lnTo>
                <a:lnTo>
                  <a:pt x="223598" y="755612"/>
                </a:lnTo>
                <a:cubicBezTo>
                  <a:pt x="201065" y="773120"/>
                  <a:pt x="180504" y="792494"/>
                  <a:pt x="162025" y="813396"/>
                </a:cubicBezTo>
                <a:lnTo>
                  <a:pt x="136834" y="847756"/>
                </a:lnTo>
                <a:lnTo>
                  <a:pt x="112406" y="796559"/>
                </a:lnTo>
                <a:cubicBezTo>
                  <a:pt x="102387" y="768968"/>
                  <a:pt x="95055" y="740512"/>
                  <a:pt x="90479" y="711621"/>
                </a:cubicBezTo>
                <a:lnTo>
                  <a:pt x="88987" y="687396"/>
                </a:lnTo>
                <a:lnTo>
                  <a:pt x="116134" y="652186"/>
                </a:lnTo>
                <a:cubicBezTo>
                  <a:pt x="134393" y="631717"/>
                  <a:pt x="154497" y="612864"/>
                  <a:pt x="176222" y="595907"/>
                </a:cubicBezTo>
                <a:close/>
                <a:moveTo>
                  <a:pt x="687518" y="563337"/>
                </a:moveTo>
                <a:lnTo>
                  <a:pt x="769779" y="622926"/>
                </a:lnTo>
                <a:lnTo>
                  <a:pt x="814725" y="677113"/>
                </a:lnTo>
                <a:lnTo>
                  <a:pt x="827859" y="747922"/>
                </a:lnTo>
                <a:cubicBezTo>
                  <a:pt x="836080" y="776456"/>
                  <a:pt x="847167" y="804420"/>
                  <a:pt x="861164" y="831383"/>
                </a:cubicBezTo>
                <a:lnTo>
                  <a:pt x="864632" y="836673"/>
                </a:lnTo>
                <a:lnTo>
                  <a:pt x="816868" y="782316"/>
                </a:lnTo>
                <a:cubicBezTo>
                  <a:pt x="795411" y="762260"/>
                  <a:pt x="772213" y="744480"/>
                  <a:pt x="747668" y="729106"/>
                </a:cubicBezTo>
                <a:lnTo>
                  <a:pt x="735467" y="722983"/>
                </a:lnTo>
                <a:lnTo>
                  <a:pt x="729594" y="713402"/>
                </a:lnTo>
                <a:cubicBezTo>
                  <a:pt x="716745" y="687009"/>
                  <a:pt x="706480" y="659476"/>
                  <a:pt x="698909" y="631221"/>
                </a:cubicBezTo>
                <a:close/>
                <a:moveTo>
                  <a:pt x="1117892" y="552031"/>
                </a:moveTo>
                <a:lnTo>
                  <a:pt x="1102144" y="652375"/>
                </a:lnTo>
                <a:lnTo>
                  <a:pt x="1074268" y="717022"/>
                </a:lnTo>
                <a:lnTo>
                  <a:pt x="1017139" y="760871"/>
                </a:lnTo>
                <a:lnTo>
                  <a:pt x="959357" y="826770"/>
                </a:lnTo>
                <a:lnTo>
                  <a:pt x="979516" y="773404"/>
                </a:lnTo>
                <a:cubicBezTo>
                  <a:pt x="985234" y="754644"/>
                  <a:pt x="989697" y="735640"/>
                  <a:pt x="992923" y="716513"/>
                </a:cubicBezTo>
                <a:lnTo>
                  <a:pt x="994748" y="671586"/>
                </a:lnTo>
                <a:lnTo>
                  <a:pt x="1003287" y="657648"/>
                </a:lnTo>
                <a:cubicBezTo>
                  <a:pt x="1020969" y="634218"/>
                  <a:pt x="1040841" y="612571"/>
                  <a:pt x="1062579" y="592998"/>
                </a:cubicBezTo>
                <a:close/>
                <a:moveTo>
                  <a:pt x="1595248" y="537909"/>
                </a:moveTo>
                <a:lnTo>
                  <a:pt x="1643622" y="567544"/>
                </a:lnTo>
                <a:cubicBezTo>
                  <a:pt x="1667052" y="585227"/>
                  <a:pt x="1688699" y="605099"/>
                  <a:pt x="1708272" y="626837"/>
                </a:cubicBezTo>
                <a:lnTo>
                  <a:pt x="1722717" y="646341"/>
                </a:lnTo>
                <a:lnTo>
                  <a:pt x="1719126" y="690659"/>
                </a:lnTo>
                <a:cubicBezTo>
                  <a:pt x="1714961" y="717770"/>
                  <a:pt x="1708368" y="744531"/>
                  <a:pt x="1699384" y="770585"/>
                </a:cubicBezTo>
                <a:lnTo>
                  <a:pt x="1682792" y="807425"/>
                </a:lnTo>
                <a:lnTo>
                  <a:pt x="1663529" y="782329"/>
                </a:lnTo>
                <a:cubicBezTo>
                  <a:pt x="1643249" y="760637"/>
                  <a:pt x="1620675" y="740754"/>
                  <a:pt x="1595963" y="723085"/>
                </a:cubicBezTo>
                <a:lnTo>
                  <a:pt x="1555496" y="699950"/>
                </a:lnTo>
                <a:lnTo>
                  <a:pt x="1572667" y="662445"/>
                </a:lnTo>
                <a:cubicBezTo>
                  <a:pt x="1582029" y="635490"/>
                  <a:pt x="1588721" y="608043"/>
                  <a:pt x="1592835" y="580449"/>
                </a:cubicBezTo>
                <a:close/>
                <a:moveTo>
                  <a:pt x="102044" y="520515"/>
                </a:moveTo>
                <a:lnTo>
                  <a:pt x="96631" y="536457"/>
                </a:lnTo>
                <a:cubicBezTo>
                  <a:pt x="89914" y="565383"/>
                  <a:pt x="86088" y="594728"/>
                  <a:pt x="85085" y="624064"/>
                </a:cubicBezTo>
                <a:lnTo>
                  <a:pt x="88987" y="687396"/>
                </a:lnTo>
                <a:lnTo>
                  <a:pt x="75972" y="704276"/>
                </a:lnTo>
                <a:cubicBezTo>
                  <a:pt x="51714" y="740882"/>
                  <a:pt x="32640" y="781061"/>
                  <a:pt x="19671" y="823674"/>
                </a:cubicBezTo>
                <a:lnTo>
                  <a:pt x="16747" y="838380"/>
                </a:lnTo>
                <a:lnTo>
                  <a:pt x="13814" y="763578"/>
                </a:lnTo>
                <a:cubicBezTo>
                  <a:pt x="15635" y="733253"/>
                  <a:pt x="20521" y="702660"/>
                  <a:pt x="28690" y="672172"/>
                </a:cubicBezTo>
                <a:cubicBezTo>
                  <a:pt x="42986" y="618819"/>
                  <a:pt x="66152" y="570210"/>
                  <a:pt x="96175" y="527508"/>
                </a:cubicBezTo>
                <a:close/>
                <a:moveTo>
                  <a:pt x="826241" y="505863"/>
                </a:moveTo>
                <a:lnTo>
                  <a:pt x="881683" y="590972"/>
                </a:lnTo>
                <a:lnTo>
                  <a:pt x="904224" y="657665"/>
                </a:lnTo>
                <a:lnTo>
                  <a:pt x="891109" y="728481"/>
                </a:lnTo>
                <a:lnTo>
                  <a:pt x="892268" y="816464"/>
                </a:lnTo>
                <a:lnTo>
                  <a:pt x="843432" y="711722"/>
                </a:lnTo>
                <a:lnTo>
                  <a:pt x="814725" y="677113"/>
                </a:lnTo>
                <a:lnTo>
                  <a:pt x="811744" y="661039"/>
                </a:lnTo>
                <a:cubicBezTo>
                  <a:pt x="809207" y="631795"/>
                  <a:pt x="809490" y="602412"/>
                  <a:pt x="812548" y="573320"/>
                </a:cubicBezTo>
                <a:close/>
                <a:moveTo>
                  <a:pt x="976346" y="501918"/>
                </a:moveTo>
                <a:lnTo>
                  <a:pt x="997605" y="601242"/>
                </a:lnTo>
                <a:lnTo>
                  <a:pt x="994748" y="671586"/>
                </a:lnTo>
                <a:lnTo>
                  <a:pt x="957126" y="732997"/>
                </a:lnTo>
                <a:lnTo>
                  <a:pt x="926798" y="815227"/>
                </a:lnTo>
                <a:lnTo>
                  <a:pt x="926494" y="758181"/>
                </a:lnTo>
                <a:cubicBezTo>
                  <a:pt x="925109" y="738619"/>
                  <a:pt x="922464" y="719278"/>
                  <a:pt x="918622" y="700265"/>
                </a:cubicBezTo>
                <a:lnTo>
                  <a:pt x="904224" y="657665"/>
                </a:lnTo>
                <a:lnTo>
                  <a:pt x="907201" y="641594"/>
                </a:lnTo>
                <a:cubicBezTo>
                  <a:pt x="915312" y="613383"/>
                  <a:pt x="926107" y="586053"/>
                  <a:pt x="939387" y="559989"/>
                </a:cubicBezTo>
                <a:close/>
                <a:moveTo>
                  <a:pt x="502055" y="501538"/>
                </a:moveTo>
                <a:lnTo>
                  <a:pt x="530745" y="506512"/>
                </a:lnTo>
                <a:lnTo>
                  <a:pt x="539530" y="567137"/>
                </a:lnTo>
                <a:cubicBezTo>
                  <a:pt x="546677" y="595959"/>
                  <a:pt x="556591" y="623842"/>
                  <a:pt x="569016" y="650437"/>
                </a:cubicBezTo>
                <a:lnTo>
                  <a:pt x="578328" y="666229"/>
                </a:lnTo>
                <a:lnTo>
                  <a:pt x="471877" y="660250"/>
                </a:lnTo>
                <a:lnTo>
                  <a:pt x="412253" y="670500"/>
                </a:lnTo>
                <a:lnTo>
                  <a:pt x="397909" y="644881"/>
                </a:lnTo>
                <a:cubicBezTo>
                  <a:pt x="385764" y="617035"/>
                  <a:pt x="376228" y="587558"/>
                  <a:pt x="369666" y="556684"/>
                </a:cubicBezTo>
                <a:lnTo>
                  <a:pt x="364663" y="510961"/>
                </a:lnTo>
                <a:lnTo>
                  <a:pt x="409446" y="501931"/>
                </a:lnTo>
                <a:cubicBezTo>
                  <a:pt x="440837" y="498632"/>
                  <a:pt x="471819" y="498592"/>
                  <a:pt x="502055" y="501538"/>
                </a:cubicBezTo>
                <a:close/>
                <a:moveTo>
                  <a:pt x="1701069" y="480370"/>
                </a:moveTo>
                <a:lnTo>
                  <a:pt x="1744271" y="541510"/>
                </a:lnTo>
                <a:cubicBezTo>
                  <a:pt x="1759260" y="567934"/>
                  <a:pt x="1771825" y="596253"/>
                  <a:pt x="1781578" y="626271"/>
                </a:cubicBezTo>
                <a:cubicBezTo>
                  <a:pt x="1791332" y="656290"/>
                  <a:pt x="1797813" y="686586"/>
                  <a:pt x="1801218" y="716774"/>
                </a:cubicBezTo>
                <a:lnTo>
                  <a:pt x="1802204" y="791627"/>
                </a:lnTo>
                <a:lnTo>
                  <a:pt x="1798514" y="777092"/>
                </a:lnTo>
                <a:cubicBezTo>
                  <a:pt x="1788393" y="749175"/>
                  <a:pt x="1775620" y="722481"/>
                  <a:pt x="1760483" y="697331"/>
                </a:cubicBezTo>
                <a:lnTo>
                  <a:pt x="1722717" y="646341"/>
                </a:lnTo>
                <a:lnTo>
                  <a:pt x="1724439" y="625099"/>
                </a:lnTo>
                <a:cubicBezTo>
                  <a:pt x="1724846" y="581186"/>
                  <a:pt x="1718960" y="537101"/>
                  <a:pt x="1706628" y="494300"/>
                </a:cubicBezTo>
                <a:close/>
                <a:moveTo>
                  <a:pt x="1392434" y="476190"/>
                </a:moveTo>
                <a:lnTo>
                  <a:pt x="1437894" y="483193"/>
                </a:lnTo>
                <a:lnTo>
                  <a:pt x="1435025" y="528788"/>
                </a:lnTo>
                <a:cubicBezTo>
                  <a:pt x="1430705" y="556065"/>
                  <a:pt x="1424055" y="582395"/>
                  <a:pt x="1415312" y="607606"/>
                </a:cubicBezTo>
                <a:lnTo>
                  <a:pt x="1398704" y="644706"/>
                </a:lnTo>
                <a:lnTo>
                  <a:pt x="1338374" y="637561"/>
                </a:lnTo>
                <a:cubicBezTo>
                  <a:pt x="1308684" y="637004"/>
                  <a:pt x="1279185" y="639363"/>
                  <a:pt x="1250281" y="644482"/>
                </a:cubicBezTo>
                <a:lnTo>
                  <a:pt x="1232081" y="649538"/>
                </a:lnTo>
                <a:lnTo>
                  <a:pt x="1238760" y="637931"/>
                </a:lnTo>
                <a:cubicBezTo>
                  <a:pt x="1253640" y="602412"/>
                  <a:pt x="1264109" y="564862"/>
                  <a:pt x="1269632" y="526103"/>
                </a:cubicBezTo>
                <a:lnTo>
                  <a:pt x="1271716" y="487807"/>
                </a:lnTo>
                <a:lnTo>
                  <a:pt x="1299933" y="480644"/>
                </a:lnTo>
                <a:cubicBezTo>
                  <a:pt x="1329973" y="476120"/>
                  <a:pt x="1360914" y="474539"/>
                  <a:pt x="1392434" y="476190"/>
                </a:cubicBezTo>
                <a:close/>
                <a:moveTo>
                  <a:pt x="376799" y="344775"/>
                </a:moveTo>
                <a:lnTo>
                  <a:pt x="367809" y="375140"/>
                </a:lnTo>
                <a:cubicBezTo>
                  <a:pt x="362180" y="404297"/>
                  <a:pt x="359363" y="434246"/>
                  <a:pt x="359594" y="464625"/>
                </a:cubicBezTo>
                <a:lnTo>
                  <a:pt x="364663" y="510961"/>
                </a:lnTo>
                <a:lnTo>
                  <a:pt x="324227" y="519114"/>
                </a:lnTo>
                <a:cubicBezTo>
                  <a:pt x="296917" y="527384"/>
                  <a:pt x="270778" y="538103"/>
                  <a:pt x="246036" y="550994"/>
                </a:cubicBezTo>
                <a:lnTo>
                  <a:pt x="210203" y="574046"/>
                </a:lnTo>
                <a:lnTo>
                  <a:pt x="205745" y="517493"/>
                </a:lnTo>
                <a:cubicBezTo>
                  <a:pt x="206279" y="488144"/>
                  <a:pt x="209632" y="458951"/>
                  <a:pt x="215713" y="430339"/>
                </a:cubicBezTo>
                <a:lnTo>
                  <a:pt x="223344" y="406102"/>
                </a:lnTo>
                <a:lnTo>
                  <a:pt x="306022" y="363807"/>
                </a:lnTo>
                <a:close/>
                <a:moveTo>
                  <a:pt x="543527" y="341540"/>
                </a:moveTo>
                <a:lnTo>
                  <a:pt x="588644" y="348883"/>
                </a:lnTo>
                <a:cubicBezTo>
                  <a:pt x="615321" y="356031"/>
                  <a:pt x="640811" y="365396"/>
                  <a:pt x="664970" y="376727"/>
                </a:cubicBezTo>
                <a:lnTo>
                  <a:pt x="700130" y="397121"/>
                </a:lnTo>
                <a:lnTo>
                  <a:pt x="686717" y="456374"/>
                </a:lnTo>
                <a:cubicBezTo>
                  <a:pt x="683061" y="485843"/>
                  <a:pt x="682323" y="515427"/>
                  <a:pt x="684392" y="544708"/>
                </a:cubicBezTo>
                <a:lnTo>
                  <a:pt x="687518" y="563337"/>
                </a:lnTo>
                <a:lnTo>
                  <a:pt x="676674" y="555482"/>
                </a:lnTo>
                <a:cubicBezTo>
                  <a:pt x="642905" y="536971"/>
                  <a:pt x="606655" y="522635"/>
                  <a:pt x="568686" y="513090"/>
                </a:cubicBezTo>
                <a:lnTo>
                  <a:pt x="530745" y="506512"/>
                </a:lnTo>
                <a:lnTo>
                  <a:pt x="526643" y="478205"/>
                </a:lnTo>
                <a:cubicBezTo>
                  <a:pt x="525284" y="447856"/>
                  <a:pt x="526946" y="416919"/>
                  <a:pt x="531883" y="385744"/>
                </a:cubicBezTo>
                <a:close/>
                <a:moveTo>
                  <a:pt x="1250214" y="323022"/>
                </a:moveTo>
                <a:lnTo>
                  <a:pt x="1264084" y="366570"/>
                </a:lnTo>
                <a:cubicBezTo>
                  <a:pt x="1269826" y="393584"/>
                  <a:pt x="1273054" y="420548"/>
                  <a:pt x="1273926" y="447218"/>
                </a:cubicBezTo>
                <a:lnTo>
                  <a:pt x="1271716" y="487807"/>
                </a:lnTo>
                <a:lnTo>
                  <a:pt x="1212835" y="502756"/>
                </a:lnTo>
                <a:cubicBezTo>
                  <a:pt x="1184917" y="512877"/>
                  <a:pt x="1158223" y="525651"/>
                  <a:pt x="1133073" y="540788"/>
                </a:cubicBezTo>
                <a:lnTo>
                  <a:pt x="1117892" y="552031"/>
                </a:lnTo>
                <a:lnTo>
                  <a:pt x="1119968" y="538800"/>
                </a:lnTo>
                <a:cubicBezTo>
                  <a:pt x="1121131" y="500307"/>
                  <a:pt x="1117448" y="461500"/>
                  <a:pt x="1108714" y="423336"/>
                </a:cubicBezTo>
                <a:lnTo>
                  <a:pt x="1096937" y="386837"/>
                </a:lnTo>
                <a:lnTo>
                  <a:pt x="1120711" y="370038"/>
                </a:lnTo>
                <a:cubicBezTo>
                  <a:pt x="1147135" y="355049"/>
                  <a:pt x="1175454" y="342484"/>
                  <a:pt x="1205473" y="332731"/>
                </a:cubicBezTo>
                <a:close/>
                <a:moveTo>
                  <a:pt x="1416936" y="317669"/>
                </a:moveTo>
                <a:lnTo>
                  <a:pt x="1472715" y="327999"/>
                </a:lnTo>
                <a:cubicBezTo>
                  <a:pt x="1500926" y="336111"/>
                  <a:pt x="1528256" y="346905"/>
                  <a:pt x="1554320" y="360186"/>
                </a:cubicBezTo>
                <a:lnTo>
                  <a:pt x="1574794" y="373216"/>
                </a:lnTo>
                <a:lnTo>
                  <a:pt x="1587323" y="415877"/>
                </a:lnTo>
                <a:cubicBezTo>
                  <a:pt x="1593151" y="442680"/>
                  <a:pt x="1596586" y="470026"/>
                  <a:pt x="1597536" y="497570"/>
                </a:cubicBezTo>
                <a:lnTo>
                  <a:pt x="1595248" y="537909"/>
                </a:lnTo>
                <a:lnTo>
                  <a:pt x="1568273" y="521384"/>
                </a:lnTo>
                <a:cubicBezTo>
                  <a:pt x="1541567" y="508401"/>
                  <a:pt x="1513367" y="497928"/>
                  <a:pt x="1483964" y="490289"/>
                </a:cubicBezTo>
                <a:lnTo>
                  <a:pt x="1437894" y="483193"/>
                </a:lnTo>
                <a:lnTo>
                  <a:pt x="1440485" y="442024"/>
                </a:lnTo>
                <a:cubicBezTo>
                  <a:pt x="1439565" y="413505"/>
                  <a:pt x="1435977" y="385483"/>
                  <a:pt x="1429928" y="358247"/>
                </a:cubicBezTo>
                <a:close/>
                <a:moveTo>
                  <a:pt x="289251" y="262978"/>
                </a:moveTo>
                <a:lnTo>
                  <a:pt x="284230" y="269014"/>
                </a:lnTo>
                <a:cubicBezTo>
                  <a:pt x="267593" y="293611"/>
                  <a:pt x="253505" y="319636"/>
                  <a:pt x="242055" y="346665"/>
                </a:cubicBezTo>
                <a:lnTo>
                  <a:pt x="223344" y="406102"/>
                </a:lnTo>
                <a:lnTo>
                  <a:pt x="220677" y="407466"/>
                </a:lnTo>
                <a:cubicBezTo>
                  <a:pt x="193859" y="424931"/>
                  <a:pt x="168837" y="445213"/>
                  <a:pt x="146101" y="468029"/>
                </a:cubicBezTo>
                <a:lnTo>
                  <a:pt x="102044" y="520515"/>
                </a:lnTo>
                <a:lnTo>
                  <a:pt x="125523" y="451368"/>
                </a:lnTo>
                <a:cubicBezTo>
                  <a:pt x="138090" y="423709"/>
                  <a:pt x="153616" y="396899"/>
                  <a:pt x="172168" y="371363"/>
                </a:cubicBezTo>
                <a:cubicBezTo>
                  <a:pt x="195359" y="339445"/>
                  <a:pt x="221906" y="311407"/>
                  <a:pt x="250974" y="287384"/>
                </a:cubicBezTo>
                <a:close/>
                <a:moveTo>
                  <a:pt x="770962" y="247656"/>
                </a:moveTo>
                <a:lnTo>
                  <a:pt x="810787" y="270216"/>
                </a:lnTo>
                <a:cubicBezTo>
                  <a:pt x="833130" y="286450"/>
                  <a:pt x="853571" y="304328"/>
                  <a:pt x="872065" y="323564"/>
                </a:cubicBezTo>
                <a:lnTo>
                  <a:pt x="897582" y="355206"/>
                </a:lnTo>
                <a:lnTo>
                  <a:pt x="863825" y="405718"/>
                </a:lnTo>
                <a:cubicBezTo>
                  <a:pt x="849851" y="431919"/>
                  <a:pt x="838560" y="459274"/>
                  <a:pt x="829999" y="487351"/>
                </a:cubicBezTo>
                <a:lnTo>
                  <a:pt x="826241" y="505863"/>
                </a:lnTo>
                <a:lnTo>
                  <a:pt x="818932" y="494642"/>
                </a:lnTo>
                <a:cubicBezTo>
                  <a:pt x="794040" y="465259"/>
                  <a:pt x="765335" y="438884"/>
                  <a:pt x="733308" y="416367"/>
                </a:cubicBezTo>
                <a:lnTo>
                  <a:pt x="700130" y="397121"/>
                </a:lnTo>
                <a:lnTo>
                  <a:pt x="706557" y="368730"/>
                </a:lnTo>
                <a:cubicBezTo>
                  <a:pt x="716164" y="339910"/>
                  <a:pt x="728802" y="311623"/>
                  <a:pt x="744583" y="284289"/>
                </a:cubicBezTo>
                <a:close/>
                <a:moveTo>
                  <a:pt x="1017987" y="240584"/>
                </a:moveTo>
                <a:lnTo>
                  <a:pt x="1046363" y="276387"/>
                </a:lnTo>
                <a:cubicBezTo>
                  <a:pt x="1061405" y="299549"/>
                  <a:pt x="1074082" y="323565"/>
                  <a:pt x="1084453" y="348152"/>
                </a:cubicBezTo>
                <a:lnTo>
                  <a:pt x="1096937" y="386837"/>
                </a:lnTo>
                <a:lnTo>
                  <a:pt x="1047322" y="421895"/>
                </a:lnTo>
                <a:cubicBezTo>
                  <a:pt x="1024886" y="441348"/>
                  <a:pt x="1004543" y="462840"/>
                  <a:pt x="986488" y="485984"/>
                </a:cubicBezTo>
                <a:lnTo>
                  <a:pt x="976346" y="501918"/>
                </a:lnTo>
                <a:lnTo>
                  <a:pt x="973543" y="488822"/>
                </a:lnTo>
                <a:cubicBezTo>
                  <a:pt x="960835" y="452470"/>
                  <a:pt x="943488" y="417560"/>
                  <a:pt x="921658" y="385061"/>
                </a:cubicBezTo>
                <a:lnTo>
                  <a:pt x="897582" y="355206"/>
                </a:lnTo>
                <a:lnTo>
                  <a:pt x="913756" y="331005"/>
                </a:lnTo>
                <a:cubicBezTo>
                  <a:pt x="933053" y="307542"/>
                  <a:pt x="954989" y="285663"/>
                  <a:pt x="979518" y="265800"/>
                </a:cubicBezTo>
                <a:close/>
                <a:moveTo>
                  <a:pt x="1495103" y="226025"/>
                </a:moveTo>
                <a:lnTo>
                  <a:pt x="1557349" y="267624"/>
                </a:lnTo>
                <a:cubicBezTo>
                  <a:pt x="1580812" y="286921"/>
                  <a:pt x="1602691" y="308856"/>
                  <a:pt x="1622554" y="333386"/>
                </a:cubicBezTo>
                <a:cubicBezTo>
                  <a:pt x="1642418" y="357915"/>
                  <a:pt x="1659325" y="383876"/>
                  <a:pt x="1673322" y="410839"/>
                </a:cubicBezTo>
                <a:lnTo>
                  <a:pt x="1701069" y="480370"/>
                </a:lnTo>
                <a:lnTo>
                  <a:pt x="1692414" y="468121"/>
                </a:lnTo>
                <a:cubicBezTo>
                  <a:pt x="1672961" y="445685"/>
                  <a:pt x="1651469" y="425341"/>
                  <a:pt x="1628325" y="407286"/>
                </a:cubicBezTo>
                <a:lnTo>
                  <a:pt x="1574794" y="373216"/>
                </a:lnTo>
                <a:lnTo>
                  <a:pt x="1568788" y="352768"/>
                </a:lnTo>
                <a:cubicBezTo>
                  <a:pt x="1553432" y="311625"/>
                  <a:pt x="1532138" y="272578"/>
                  <a:pt x="1505286" y="237039"/>
                </a:cubicBezTo>
                <a:close/>
                <a:moveTo>
                  <a:pt x="558086" y="183134"/>
                </a:moveTo>
                <a:lnTo>
                  <a:pt x="615402" y="189270"/>
                </a:lnTo>
                <a:lnTo>
                  <a:pt x="595209" y="215593"/>
                </a:lnTo>
                <a:cubicBezTo>
                  <a:pt x="579506" y="240796"/>
                  <a:pt x="566143" y="267746"/>
                  <a:pt x="555472" y="296190"/>
                </a:cubicBezTo>
                <a:lnTo>
                  <a:pt x="543527" y="341540"/>
                </a:lnTo>
                <a:lnTo>
                  <a:pt x="497238" y="334007"/>
                </a:lnTo>
                <a:cubicBezTo>
                  <a:pt x="464071" y="332016"/>
                  <a:pt x="431224" y="333693"/>
                  <a:pt x="399191" y="338754"/>
                </a:cubicBezTo>
                <a:lnTo>
                  <a:pt x="376799" y="344775"/>
                </a:lnTo>
                <a:lnTo>
                  <a:pt x="392894" y="290411"/>
                </a:lnTo>
                <a:cubicBezTo>
                  <a:pt x="403911" y="263203"/>
                  <a:pt x="417503" y="237151"/>
                  <a:pt x="433434" y="212618"/>
                </a:cubicBezTo>
                <a:lnTo>
                  <a:pt x="449478" y="192430"/>
                </a:lnTo>
                <a:close/>
                <a:moveTo>
                  <a:pt x="1227315" y="165611"/>
                </a:moveTo>
                <a:cubicBezTo>
                  <a:pt x="1256559" y="163075"/>
                  <a:pt x="1285942" y="163358"/>
                  <a:pt x="1315034" y="166415"/>
                </a:cubicBezTo>
                <a:lnTo>
                  <a:pt x="1338820" y="171244"/>
                </a:lnTo>
                <a:lnTo>
                  <a:pt x="1365805" y="206581"/>
                </a:lnTo>
                <a:cubicBezTo>
                  <a:pt x="1380852" y="229516"/>
                  <a:pt x="1393858" y="253814"/>
                  <a:pt x="1404615" y="279188"/>
                </a:cubicBezTo>
                <a:lnTo>
                  <a:pt x="1416936" y="317669"/>
                </a:lnTo>
                <a:lnTo>
                  <a:pt x="1385828" y="311908"/>
                </a:lnTo>
                <a:cubicBezTo>
                  <a:pt x="1356243" y="309358"/>
                  <a:pt x="1326163" y="309687"/>
                  <a:pt x="1295975" y="313092"/>
                </a:cubicBezTo>
                <a:lnTo>
                  <a:pt x="1250214" y="323022"/>
                </a:lnTo>
                <a:lnTo>
                  <a:pt x="1236409" y="279679"/>
                </a:lnTo>
                <a:cubicBezTo>
                  <a:pt x="1224534" y="252218"/>
                  <a:pt x="1210124" y="226335"/>
                  <a:pt x="1193527" y="202254"/>
                </a:cubicBezTo>
                <a:lnTo>
                  <a:pt x="1171432" y="175976"/>
                </a:lnTo>
                <a:close/>
                <a:moveTo>
                  <a:pt x="568356" y="79204"/>
                </a:moveTo>
                <a:lnTo>
                  <a:pt x="555214" y="86562"/>
                </a:lnTo>
                <a:cubicBezTo>
                  <a:pt x="530867" y="103564"/>
                  <a:pt x="508388" y="122811"/>
                  <a:pt x="488013" y="143941"/>
                </a:cubicBezTo>
                <a:lnTo>
                  <a:pt x="449478" y="192430"/>
                </a:lnTo>
                <a:lnTo>
                  <a:pt x="448948" y="192475"/>
                </a:lnTo>
                <a:cubicBezTo>
                  <a:pt x="413140" y="199912"/>
                  <a:pt x="378181" y="211628"/>
                  <a:pt x="344906" y="227490"/>
                </a:cubicBezTo>
                <a:lnTo>
                  <a:pt x="289251" y="262978"/>
                </a:lnTo>
                <a:lnTo>
                  <a:pt x="341696" y="199930"/>
                </a:lnTo>
                <a:cubicBezTo>
                  <a:pt x="363340" y="178612"/>
                  <a:pt x="387443" y="159146"/>
                  <a:pt x="413914" y="141956"/>
                </a:cubicBezTo>
                <a:cubicBezTo>
                  <a:pt x="453620" y="116170"/>
                  <a:pt x="495837" y="97335"/>
                  <a:pt x="539133" y="85147"/>
                </a:cubicBezTo>
                <a:close/>
                <a:moveTo>
                  <a:pt x="732680" y="76792"/>
                </a:moveTo>
                <a:lnTo>
                  <a:pt x="779325" y="83258"/>
                </a:lnTo>
                <a:cubicBezTo>
                  <a:pt x="805852" y="90234"/>
                  <a:pt x="831777" y="99588"/>
                  <a:pt x="856750" y="111247"/>
                </a:cubicBezTo>
                <a:lnTo>
                  <a:pt x="891653" y="131599"/>
                </a:lnTo>
                <a:lnTo>
                  <a:pt x="864680" y="148133"/>
                </a:lnTo>
                <a:cubicBezTo>
                  <a:pt x="840988" y="166034"/>
                  <a:pt x="818854" y="186406"/>
                  <a:pt x="798698" y="209136"/>
                </a:cubicBezTo>
                <a:lnTo>
                  <a:pt x="770962" y="247656"/>
                </a:lnTo>
                <a:lnTo>
                  <a:pt x="720372" y="218997"/>
                </a:lnTo>
                <a:cubicBezTo>
                  <a:pt x="689026" y="205691"/>
                  <a:pt x="656674" y="196118"/>
                  <a:pt x="623927" y="190183"/>
                </a:cubicBezTo>
                <a:lnTo>
                  <a:pt x="615402" y="189270"/>
                </a:lnTo>
                <a:lnTo>
                  <a:pt x="648993" y="145481"/>
                </a:lnTo>
                <a:cubicBezTo>
                  <a:pt x="669028" y="124028"/>
                  <a:pt x="691053" y="104577"/>
                  <a:pt x="714719" y="87383"/>
                </a:cubicBezTo>
                <a:close/>
                <a:moveTo>
                  <a:pt x="1043397" y="67710"/>
                </a:moveTo>
                <a:lnTo>
                  <a:pt x="1070466" y="81201"/>
                </a:lnTo>
                <a:cubicBezTo>
                  <a:pt x="1094427" y="97171"/>
                  <a:pt x="1116894" y="115394"/>
                  <a:pt x="1137520" y="135644"/>
                </a:cubicBezTo>
                <a:lnTo>
                  <a:pt x="1171432" y="175976"/>
                </a:lnTo>
                <a:lnTo>
                  <a:pt x="1140432" y="181726"/>
                </a:lnTo>
                <a:cubicBezTo>
                  <a:pt x="1111898" y="189948"/>
                  <a:pt x="1083934" y="201034"/>
                  <a:pt x="1056971" y="215032"/>
                </a:cubicBezTo>
                <a:lnTo>
                  <a:pt x="1017987" y="240584"/>
                </a:lnTo>
                <a:lnTo>
                  <a:pt x="992364" y="208256"/>
                </a:lnTo>
                <a:cubicBezTo>
                  <a:pt x="972597" y="187677"/>
                  <a:pt x="951180" y="169254"/>
                  <a:pt x="928461" y="153061"/>
                </a:cubicBezTo>
                <a:lnTo>
                  <a:pt x="891653" y="131599"/>
                </a:lnTo>
                <a:lnTo>
                  <a:pt x="940017" y="101952"/>
                </a:lnTo>
                <a:cubicBezTo>
                  <a:pt x="966410" y="89104"/>
                  <a:pt x="993943" y="78838"/>
                  <a:pt x="1022198" y="71267"/>
                </a:cubicBezTo>
                <a:close/>
                <a:moveTo>
                  <a:pt x="1211672" y="62387"/>
                </a:moveTo>
                <a:lnTo>
                  <a:pt x="1284689" y="78915"/>
                </a:lnTo>
                <a:cubicBezTo>
                  <a:pt x="1313509" y="88522"/>
                  <a:pt x="1341796" y="101161"/>
                  <a:pt x="1369130" y="116942"/>
                </a:cubicBezTo>
                <a:cubicBezTo>
                  <a:pt x="1396465" y="132724"/>
                  <a:pt x="1421553" y="150902"/>
                  <a:pt x="1444283" y="171057"/>
                </a:cubicBezTo>
                <a:lnTo>
                  <a:pt x="1495103" y="226025"/>
                </a:lnTo>
                <a:lnTo>
                  <a:pt x="1482636" y="217693"/>
                </a:lnTo>
                <a:cubicBezTo>
                  <a:pt x="1456435" y="203719"/>
                  <a:pt x="1429080" y="192428"/>
                  <a:pt x="1401003" y="183867"/>
                </a:cubicBezTo>
                <a:lnTo>
                  <a:pt x="1338820" y="171244"/>
                </a:lnTo>
                <a:lnTo>
                  <a:pt x="1325885" y="154306"/>
                </a:lnTo>
                <a:cubicBezTo>
                  <a:pt x="1296805" y="121399"/>
                  <a:pt x="1262932" y="92577"/>
                  <a:pt x="1225128" y="69021"/>
                </a:cubicBezTo>
                <a:close/>
                <a:moveTo>
                  <a:pt x="813878" y="4346"/>
                </a:moveTo>
                <a:cubicBezTo>
                  <a:pt x="840459" y="4144"/>
                  <a:pt x="866712" y="6276"/>
                  <a:pt x="892392" y="10583"/>
                </a:cubicBezTo>
                <a:lnTo>
                  <a:pt x="892476" y="10604"/>
                </a:lnTo>
                <a:lnTo>
                  <a:pt x="873584" y="13342"/>
                </a:lnTo>
                <a:cubicBezTo>
                  <a:pt x="844761" y="20489"/>
                  <a:pt x="816878" y="30402"/>
                  <a:pt x="790283" y="42827"/>
                </a:cubicBezTo>
                <a:lnTo>
                  <a:pt x="732680" y="76792"/>
                </a:lnTo>
                <a:lnTo>
                  <a:pt x="670826" y="68218"/>
                </a:lnTo>
                <a:cubicBezTo>
                  <a:pt x="648815" y="67817"/>
                  <a:pt x="626715" y="69003"/>
                  <a:pt x="604707" y="71811"/>
                </a:cubicBezTo>
                <a:lnTo>
                  <a:pt x="568356" y="79204"/>
                </a:lnTo>
                <a:lnTo>
                  <a:pt x="633621" y="42661"/>
                </a:lnTo>
                <a:cubicBezTo>
                  <a:pt x="661467" y="30516"/>
                  <a:pt x="690945" y="20980"/>
                  <a:pt x="721818" y="14418"/>
                </a:cubicBezTo>
                <a:cubicBezTo>
                  <a:pt x="752692" y="7856"/>
                  <a:pt x="783499" y="4577"/>
                  <a:pt x="813878" y="4346"/>
                </a:cubicBezTo>
                <a:close/>
                <a:moveTo>
                  <a:pt x="962516" y="455"/>
                </a:moveTo>
                <a:cubicBezTo>
                  <a:pt x="992865" y="-904"/>
                  <a:pt x="1023802" y="757"/>
                  <a:pt x="1054976" y="5695"/>
                </a:cubicBezTo>
                <a:cubicBezTo>
                  <a:pt x="1086151" y="10632"/>
                  <a:pt x="1116087" y="18612"/>
                  <a:pt x="1144531" y="29283"/>
                </a:cubicBezTo>
                <a:lnTo>
                  <a:pt x="1211672" y="62387"/>
                </a:lnTo>
                <a:lnTo>
                  <a:pt x="1197045" y="59076"/>
                </a:lnTo>
                <a:cubicBezTo>
                  <a:pt x="1167576" y="55419"/>
                  <a:pt x="1137992" y="54682"/>
                  <a:pt x="1108711" y="56751"/>
                </a:cubicBezTo>
                <a:lnTo>
                  <a:pt x="1043397" y="67710"/>
                </a:lnTo>
                <a:lnTo>
                  <a:pt x="967474" y="29871"/>
                </a:lnTo>
                <a:lnTo>
                  <a:pt x="892476" y="10604"/>
                </a:lnTo>
                <a:close/>
              </a:path>
            </a:pathLst>
          </a:custGeom>
          <a:solidFill>
            <a:srgbClr val="FFFFFF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55000" lnSpcReduction="20000"/>
          </a:bodyPr>
          <a:lstStyle/>
          <a:p>
            <a:pPr marL="0" algn="ctr"/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12177" y="1283"/>
            <a:ext cx="1147982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Key Features</a:t>
            </a:r>
            <a:endParaRPr lang="en-US" sz="110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down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533651" cy="914400"/>
            <a:chOff x="0" y="0"/>
            <a:chExt cx="2533651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2" cy="91440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 flipV="1">
              <a:off x="1352550" y="0"/>
              <a:ext cx="1181101" cy="59055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92332" y="4901083"/>
            <a:ext cx="1099669" cy="1515837"/>
            <a:chOff x="11092332" y="4901083"/>
            <a:chExt cx="1099669" cy="1515837"/>
          </a:xfrm>
        </p:grpSpPr>
        <p:cxnSp>
          <p:nvCxnSpPr>
            <p:cNvPr id="6" name="Connector 6"/>
            <p:cNvCxnSpPr/>
            <p:nvPr/>
          </p:nvCxnSpPr>
          <p:spPr>
            <a:xfrm flipH="1">
              <a:off x="11092333" y="490108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  <p:cxnSp>
          <p:nvCxnSpPr>
            <p:cNvPr id="7" name="Connector 7"/>
            <p:cNvCxnSpPr/>
            <p:nvPr/>
          </p:nvCxnSpPr>
          <p:spPr>
            <a:xfrm flipH="1">
              <a:off x="11092332" y="531725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</p:grpSp>
      <p:grpSp>
        <p:nvGrpSpPr>
          <p:cNvPr id="9" name="Group 9"/>
          <p:cNvGrpSpPr/>
          <p:nvPr/>
        </p:nvGrpSpPr>
        <p:grpSpPr>
          <a:xfrm>
            <a:off x="2566719" y="2992651"/>
            <a:ext cx="7067549" cy="872698"/>
            <a:chOff x="4928647" y="2961246"/>
            <a:chExt cx="7067549" cy="872698"/>
          </a:xfrm>
        </p:grpSpPr>
        <p:cxnSp>
          <p:nvCxnSpPr>
            <p:cNvPr id="10" name="Connector 10"/>
            <p:cNvCxnSpPr/>
            <p:nvPr/>
          </p:nvCxnSpPr>
          <p:spPr>
            <a:xfrm>
              <a:off x="6168996" y="3833944"/>
              <a:ext cx="4644000" cy="0"/>
            </a:xfrm>
            <a:prstGeom prst="line">
              <a:avLst/>
            </a:prstGeom>
            <a:ln w="12700" cap="flat" cmpd="sng">
              <a:solidFill>
                <a:srgbClr val="FFFFFF">
                  <a:lumMod val="50000"/>
                </a:srgbClr>
              </a:solidFill>
              <a:prstDash val="solid"/>
            </a:ln>
          </p:spPr>
        </p:cxnSp>
        <p:sp>
          <p:nvSpPr>
            <p:cNvPr id="11" name="TextBox 11"/>
            <p:cNvSpPr txBox="1"/>
            <p:nvPr/>
          </p:nvSpPr>
          <p:spPr>
            <a:xfrm>
              <a:off x="4928647" y="2961246"/>
              <a:ext cx="7067549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l">
                <a:defRPr/>
              </a:pPr>
              <a:r>
                <a:rPr lang="zh-CN" altLang="en-US" sz="4000" b="1" i="0" u="none" baseline="0" dirty="0">
                  <a:solidFill>
                    <a:srgbClr val="FFFFFF"/>
                  </a:solidFill>
                  <a:latin typeface="微软雅黑"/>
                  <a:ea typeface="微软雅黑"/>
                </a:rPr>
                <a:t>Dataset and Key Questions</a:t>
              </a:r>
              <a:endParaRPr lang="en-US" sz="1100" dirty="0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3" name="AutoShape 3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AutoShape 4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12177" y="-1461"/>
            <a:ext cx="11473446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Dataset Description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963741" y="1179869"/>
            <a:ext cx="2411630" cy="2219617"/>
            <a:chOff x="1008191" y="2590758"/>
            <a:chExt cx="2411630" cy="2219617"/>
          </a:xfrm>
        </p:grpSpPr>
        <p:sp>
          <p:nvSpPr>
            <p:cNvPr id="7" name="Freeform 7"/>
            <p:cNvSpPr/>
            <p:nvPr/>
          </p:nvSpPr>
          <p:spPr>
            <a:xfrm flipH="1">
              <a:off x="1008191" y="2590758"/>
              <a:ext cx="2164442" cy="2126036"/>
            </a:xfrm>
            <a:custGeom>
              <a:avLst/>
              <a:gdLst/>
              <a:ahLst/>
              <a:cxnLst/>
              <a:rect l="l" t="t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>
              <a:blip r:embed="rId2"/>
              <a:stretch>
                <a:fillRect t="-27394" b="-26924"/>
              </a:stretch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2886421" y="4276975"/>
              <a:ext cx="533400" cy="533400"/>
            </a:xfrm>
            <a:prstGeom prst="roundRect">
              <a:avLst>
                <a:gd name="adj" fmla="val 50000"/>
              </a:avLst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r>
                <a:rPr lang="en-US" sz="1200" b="1" i="0" u="none" baseline="0">
                  <a:solidFill>
                    <a:srgbClr val="FFFFFF"/>
                  </a:solidFill>
                  <a:latin typeface="Calibri"/>
                  <a:ea typeface="Calibri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11841" y="1179869"/>
            <a:ext cx="2424329" cy="2219617"/>
            <a:chOff x="4856291" y="2590758"/>
            <a:chExt cx="2424329" cy="2219617"/>
          </a:xfrm>
        </p:grpSpPr>
        <p:sp>
          <p:nvSpPr>
            <p:cNvPr id="10" name="Freeform 10"/>
            <p:cNvSpPr/>
            <p:nvPr/>
          </p:nvSpPr>
          <p:spPr>
            <a:xfrm flipH="1">
              <a:off x="4856291" y="2590758"/>
              <a:ext cx="2164442" cy="2126036"/>
            </a:xfrm>
            <a:custGeom>
              <a:avLst/>
              <a:gdLst/>
              <a:ahLst/>
              <a:cxnLst/>
              <a:rect l="l" t="t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>
              <a:blip r:embed="rId3"/>
              <a:srcRect/>
              <a:tile tx="0" ty="0" sx="77000" sy="96000" algn="ctr"/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6747220" y="4276975"/>
              <a:ext cx="533400" cy="533400"/>
            </a:xfrm>
            <a:prstGeom prst="roundRect">
              <a:avLst>
                <a:gd name="adj" fmla="val 50000"/>
              </a:avLst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r>
                <a:rPr lang="en-US" sz="1200" b="1" i="0" u="none" baseline="0">
                  <a:solidFill>
                    <a:srgbClr val="FFFFFF"/>
                  </a:solidFill>
                  <a:latin typeface="Calibri"/>
                  <a:ea typeface="Calibri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59941" y="1179869"/>
            <a:ext cx="2342688" cy="2219617"/>
            <a:chOff x="8704391" y="2590758"/>
            <a:chExt cx="2342688" cy="2219617"/>
          </a:xfrm>
        </p:grpSpPr>
        <p:sp>
          <p:nvSpPr>
            <p:cNvPr id="13" name="Freeform 13"/>
            <p:cNvSpPr/>
            <p:nvPr/>
          </p:nvSpPr>
          <p:spPr>
            <a:xfrm flipH="1">
              <a:off x="8704391" y="2590758"/>
              <a:ext cx="2164442" cy="2126036"/>
            </a:xfrm>
            <a:custGeom>
              <a:avLst/>
              <a:gdLst/>
              <a:ahLst/>
              <a:cxnLst/>
              <a:rect l="l" t="t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>
              <a:blip r:embed="rId4"/>
              <a:srcRect/>
              <a:tile tx="0" ty="0" sx="77000" sy="96000" algn="tl"/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10513679" y="4276975"/>
              <a:ext cx="533400" cy="533400"/>
            </a:xfrm>
            <a:prstGeom prst="roundRect">
              <a:avLst>
                <a:gd name="adj" fmla="val 50000"/>
              </a:avLst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r>
                <a:rPr lang="en-US" sz="1200" b="1" i="0" u="none" baseline="0">
                  <a:solidFill>
                    <a:srgbClr val="FFFFFF"/>
                  </a:solidFill>
                  <a:latin typeface="Calibri"/>
                  <a:ea typeface="Calibri"/>
                </a:rPr>
                <a:t>03</a:t>
              </a:r>
            </a:p>
          </p:txBody>
        </p:sp>
      </p:grpSp>
      <p:cxnSp>
        <p:nvCxnSpPr>
          <p:cNvPr id="15" name="Connector 15"/>
          <p:cNvCxnSpPr/>
          <p:nvPr/>
        </p:nvCxnSpPr>
        <p:spPr>
          <a:xfrm>
            <a:off x="712177" y="4173489"/>
            <a:ext cx="3056429" cy="0"/>
          </a:xfrm>
          <a:prstGeom prst="line">
            <a:avLst/>
          </a:prstGeom>
          <a:ln w="12700" cap="rnd" cmpd="sng">
            <a:solidFill>
              <a:schemeClr val="accent1"/>
            </a:solidFill>
            <a:prstDash val="dash"/>
          </a:ln>
        </p:spPr>
      </p:cxnSp>
      <p:sp>
        <p:nvSpPr>
          <p:cNvPr id="16" name="AutoShape 16"/>
          <p:cNvSpPr/>
          <p:nvPr/>
        </p:nvSpPr>
        <p:spPr>
          <a:xfrm>
            <a:off x="749671" y="3551832"/>
            <a:ext cx="3048228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Source of Data</a:t>
            </a:r>
          </a:p>
        </p:txBody>
      </p:sp>
      <p:sp>
        <p:nvSpPr>
          <p:cNvPr id="17" name="AutoShape 17"/>
          <p:cNvSpPr/>
          <p:nvPr/>
        </p:nvSpPr>
        <p:spPr>
          <a:xfrm>
            <a:off x="705950" y="4290442"/>
            <a:ext cx="3068086" cy="19011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dataset is compiled from various sources, including travel blogs, tourism websites, and local government resources. This diverse data collection ensures comprehensive coverage of Chennai's tourist offerings.</a:t>
            </a:r>
          </a:p>
        </p:txBody>
      </p:sp>
      <p:cxnSp>
        <p:nvCxnSpPr>
          <p:cNvPr id="18" name="Connector 18"/>
          <p:cNvCxnSpPr/>
          <p:nvPr/>
        </p:nvCxnSpPr>
        <p:spPr>
          <a:xfrm>
            <a:off x="4560277" y="4177690"/>
            <a:ext cx="3056429" cy="0"/>
          </a:xfrm>
          <a:prstGeom prst="line">
            <a:avLst/>
          </a:prstGeom>
          <a:ln w="12700" cap="rnd" cmpd="sng">
            <a:solidFill>
              <a:schemeClr val="accent1"/>
            </a:solidFill>
            <a:prstDash val="dash"/>
          </a:ln>
        </p:spPr>
      </p:cxnSp>
      <p:sp>
        <p:nvSpPr>
          <p:cNvPr id="19" name="AutoShape 19"/>
          <p:cNvSpPr/>
          <p:nvPr/>
        </p:nvSpPr>
        <p:spPr>
          <a:xfrm>
            <a:off x="4597771" y="3556033"/>
            <a:ext cx="3048228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Types of Data Collected</a:t>
            </a:r>
          </a:p>
        </p:txBody>
      </p:sp>
      <p:sp>
        <p:nvSpPr>
          <p:cNvPr id="20" name="AutoShape 20"/>
          <p:cNvSpPr/>
          <p:nvPr/>
        </p:nvSpPr>
        <p:spPr>
          <a:xfrm>
            <a:off x="4554050" y="4294643"/>
            <a:ext cx="3068086" cy="19011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Data includes frequently asked questions, descriptions of tourist attractions, cultural insights, and practical travel tips. This variety allows the chatbot to provide well-rounded responses to user inquiries.</a:t>
            </a:r>
          </a:p>
        </p:txBody>
      </p:sp>
      <p:cxnSp>
        <p:nvCxnSpPr>
          <p:cNvPr id="21" name="Connector 21"/>
          <p:cNvCxnSpPr/>
          <p:nvPr/>
        </p:nvCxnSpPr>
        <p:spPr>
          <a:xfrm>
            <a:off x="8408377" y="4173489"/>
            <a:ext cx="3056429" cy="0"/>
          </a:xfrm>
          <a:prstGeom prst="line">
            <a:avLst/>
          </a:prstGeom>
          <a:ln w="12700" cap="rnd" cmpd="sng">
            <a:solidFill>
              <a:schemeClr val="accent1"/>
            </a:solidFill>
            <a:prstDash val="dash"/>
          </a:ln>
        </p:spPr>
      </p:cxnSp>
      <p:sp>
        <p:nvSpPr>
          <p:cNvPr id="22" name="AutoShape 22"/>
          <p:cNvSpPr/>
          <p:nvPr/>
        </p:nvSpPr>
        <p:spPr>
          <a:xfrm>
            <a:off x="8445871" y="3551832"/>
            <a:ext cx="3048228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C01C23"/>
                </a:solidFill>
                <a:latin typeface="微软雅黑"/>
                <a:ea typeface="微软雅黑"/>
              </a:rPr>
              <a:t>Data Quality and Relevance</a:t>
            </a:r>
          </a:p>
        </p:txBody>
      </p:sp>
      <p:sp>
        <p:nvSpPr>
          <p:cNvPr id="23" name="AutoShape 23"/>
          <p:cNvSpPr/>
          <p:nvPr/>
        </p:nvSpPr>
        <p:spPr>
          <a:xfrm>
            <a:off x="8402150" y="4290442"/>
            <a:ext cx="3068086" cy="19011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dataset undergoes rigorous quality checks to ensure accuracy and relevance. Regular updates are implemented to keep the information current, reflecting any changes in the tourism landscape of Chennai.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700"/>
            <a:ext cx="712177" cy="483579"/>
            <a:chOff x="4858784" y="804458"/>
            <a:chExt cx="1419324" cy="609600"/>
          </a:xfrm>
        </p:grpSpPr>
        <p:sp>
          <p:nvSpPr>
            <p:cNvPr id="3" name="AutoShape 3"/>
            <p:cNvSpPr/>
            <p:nvPr/>
          </p:nvSpPr>
          <p:spPr>
            <a:xfrm flipH="1">
              <a:off x="4858784" y="804458"/>
              <a:ext cx="826023" cy="371418"/>
            </a:xfrm>
            <a:prstGeom prst="triangle">
              <a:avLst/>
            </a:prstGeom>
            <a:solidFill>
              <a:srgbClr val="C01C23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AutoShape 4"/>
            <p:cNvSpPr/>
            <p:nvPr/>
          </p:nvSpPr>
          <p:spPr>
            <a:xfrm flipH="1" flipV="1">
              <a:off x="5267027" y="804458"/>
              <a:ext cx="1011081" cy="609600"/>
            </a:xfrm>
            <a:prstGeom prst="triangle">
              <a:avLst>
                <a:gd name="adj" fmla="val 39216"/>
              </a:avLst>
            </a:prstGeom>
            <a:solidFill>
              <a:srgbClr val="C01C23"/>
            </a:solidFill>
            <a:ln cap="flat" cmpd="sng">
              <a:prstDash val="solid"/>
            </a:ln>
            <a:effectLst>
              <a:outerShdw blurRad="2032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12177" y="-1461"/>
            <a:ext cx="11473446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Key Questions and Answers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4572001" y="1658150"/>
            <a:ext cx="3429000" cy="4133050"/>
          </a:xfrm>
          <a:prstGeom prst="rect">
            <a:avLst/>
          </a:prstGeom>
          <a:solidFill>
            <a:srgbClr val="5428B3">
              <a:alpha val="30000"/>
            </a:srgbClr>
          </a:solid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8286752" y="1658150"/>
            <a:ext cx="3429000" cy="4133050"/>
          </a:xfrm>
          <a:prstGeom prst="rect">
            <a:avLst/>
          </a:prstGeom>
          <a:solidFill>
            <a:srgbClr val="7D5BC9">
              <a:alpha val="10000"/>
            </a:srgbClr>
          </a:solid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857250" y="1658149"/>
            <a:ext cx="3429000" cy="4133051"/>
          </a:xfrm>
          <a:prstGeom prst="rect">
            <a:avLst/>
          </a:prstGeom>
          <a:solidFill>
            <a:srgbClr val="7D5BC9">
              <a:alpha val="10000"/>
            </a:srgbClr>
          </a:solid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1058180" y="1935492"/>
            <a:ext cx="361835" cy="329527"/>
          </a:xfrm>
          <a:custGeom>
            <a:avLst/>
            <a:gdLst/>
            <a:ahLst/>
            <a:cxnLst/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86396"/>
                </a:lnTo>
                <a:lnTo>
                  <a:pt x="1504" y="486396"/>
                </a:ln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411079" y="621"/>
                </a:moveTo>
                <a:lnTo>
                  <a:pt x="411079" y="114921"/>
                </a:lnTo>
                <a:lnTo>
                  <a:pt x="534904" y="114921"/>
                </a:lnTo>
                <a:lnTo>
                  <a:pt x="534904" y="210171"/>
                </a:lnTo>
                <a:lnTo>
                  <a:pt x="1504" y="210171"/>
                </a:lnTo>
                <a:lnTo>
                  <a:pt x="1504" y="114921"/>
                </a:lnTo>
                <a:lnTo>
                  <a:pt x="125329" y="114921"/>
                </a:lnTo>
                <a:lnTo>
                  <a:pt x="125329" y="621"/>
                </a:lnTo>
                <a:lnTo>
                  <a:pt x="411079" y="621"/>
                </a:lnTo>
                <a:close/>
                <a:moveTo>
                  <a:pt x="392029" y="19671"/>
                </a:moveTo>
                <a:lnTo>
                  <a:pt x="144379" y="1967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19671"/>
                </a:lnTo>
                <a:close/>
              </a:path>
            </a:pathLst>
          </a:custGeom>
          <a:solidFill>
            <a:schemeClr val="accent1"/>
          </a:solidFill>
          <a:ln cap="flat" cmpd="sng">
            <a:prstDash val="solid"/>
          </a:ln>
        </p:spPr>
        <p:txBody>
          <a:bodyPr vert="horz" wrap="none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750419" y="1961792"/>
            <a:ext cx="384347" cy="315712"/>
          </a:xfrm>
          <a:custGeom>
            <a:avLst/>
            <a:gdLst/>
            <a:ahLst/>
            <a:cxnLst/>
            <a:rect l="l" t="t" r="r" b="b"/>
            <a:pathLst>
              <a:path w="533400" h="438150">
                <a:moveTo>
                  <a:pt x="96626" y="133971"/>
                </a:moveTo>
                <a:lnTo>
                  <a:pt x="125201" y="286371"/>
                </a:lnTo>
                <a:lnTo>
                  <a:pt x="410951" y="286371"/>
                </a:lnTo>
                <a:lnTo>
                  <a:pt x="439526" y="133971"/>
                </a:lnTo>
                <a:lnTo>
                  <a:pt x="534776" y="133971"/>
                </a:lnTo>
                <a:lnTo>
                  <a:pt x="515726" y="381621"/>
                </a:lnTo>
                <a:lnTo>
                  <a:pt x="458576" y="381621"/>
                </a:lnTo>
                <a:lnTo>
                  <a:pt x="458576" y="438771"/>
                </a:lnTo>
                <a:lnTo>
                  <a:pt x="439526" y="438771"/>
                </a:lnTo>
                <a:lnTo>
                  <a:pt x="439526" y="381621"/>
                </a:lnTo>
                <a:lnTo>
                  <a:pt x="96626" y="381621"/>
                </a:lnTo>
                <a:lnTo>
                  <a:pt x="96626" y="438771"/>
                </a:lnTo>
                <a:lnTo>
                  <a:pt x="77576" y="438771"/>
                </a:lnTo>
                <a:lnTo>
                  <a:pt x="77576" y="381621"/>
                </a:lnTo>
                <a:lnTo>
                  <a:pt x="20426" y="381621"/>
                </a:lnTo>
                <a:lnTo>
                  <a:pt x="1376" y="133971"/>
                </a:lnTo>
                <a:lnTo>
                  <a:pt x="96626" y="133971"/>
                </a:lnTo>
                <a:close/>
                <a:moveTo>
                  <a:pt x="487151" y="621"/>
                </a:moveTo>
                <a:lnTo>
                  <a:pt x="487151" y="114921"/>
                </a:lnTo>
                <a:lnTo>
                  <a:pt x="425239" y="114921"/>
                </a:lnTo>
                <a:lnTo>
                  <a:pt x="396664" y="267321"/>
                </a:lnTo>
                <a:lnTo>
                  <a:pt x="139489" y="267321"/>
                </a:lnTo>
                <a:lnTo>
                  <a:pt x="110914" y="114921"/>
                </a:lnTo>
                <a:lnTo>
                  <a:pt x="58526" y="114921"/>
                </a:lnTo>
                <a:lnTo>
                  <a:pt x="58526" y="621"/>
                </a:lnTo>
                <a:lnTo>
                  <a:pt x="487151" y="621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lIns="91440" tIns="45720" rIns="91440" bIns="45720" anchor="t"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8487682" y="1982662"/>
            <a:ext cx="356022" cy="283499"/>
          </a:xfrm>
          <a:custGeom>
            <a:avLst/>
            <a:gdLst/>
            <a:ahLst/>
            <a:cxnLst/>
            <a:rect l="l" t="t" r="r" b="b"/>
            <a:pathLst>
              <a:path w="514350" h="409575">
                <a:moveTo>
                  <a:pt x="515342" y="621"/>
                </a:moveTo>
                <a:lnTo>
                  <a:pt x="515342" y="353046"/>
                </a:ln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992" y="353046"/>
                </a:lnTo>
                <a:lnTo>
                  <a:pt x="992" y="621"/>
                </a:lnTo>
                <a:lnTo>
                  <a:pt x="515342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rmAutofit fontScale="850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1420015" y="1925049"/>
            <a:ext cx="2369538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Common Tourist Inquiries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377922" y="2438375"/>
            <a:ext cx="2384975" cy="26250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chatbot is equipped to handle common questions such as "What are the top attractions in Chennai?" and "Where can I find local cuisine?" This capability ensures that tourists receive prompt and accurate information.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5169585" y="1925049"/>
            <a:ext cx="2369538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Cultural Insights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127492" y="2438375"/>
            <a:ext cx="2384975" cy="22631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Users can inquire about local customs, festivals, and traditions. The chatbot provides insights that enrich the travel experience, helping tourists engage more deeply with the local culture.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8862215" y="1935492"/>
            <a:ext cx="2369538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Location-Specific Information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820122" y="2448818"/>
            <a:ext cx="2384975" cy="22631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The chatbot offers detailed information about specific locations, including opening hours, entry fees, and nearby amenities. This feature aids tourists in planning their visits effectively.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533651" cy="914400"/>
            <a:chOff x="0" y="0"/>
            <a:chExt cx="2533651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2" cy="91440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 flipV="1">
              <a:off x="1352550" y="0"/>
              <a:ext cx="1181101" cy="590550"/>
            </a:xfrm>
            <a:custGeom>
              <a:avLst/>
              <a:gdLst/>
              <a:ahLst/>
              <a:cxnLst/>
              <a:rect l="l" t="t" r="r" b="b"/>
              <a:pathLst>
                <a:path w="762039" h="381019">
                  <a:moveTo>
                    <a:pt x="0" y="0"/>
                  </a:moveTo>
                  <a:lnTo>
                    <a:pt x="762039" y="0"/>
                  </a:lnTo>
                  <a:lnTo>
                    <a:pt x="381020" y="381019"/>
                  </a:lnTo>
                  <a:close/>
                </a:path>
              </a:pathLst>
            </a:custGeom>
            <a:solidFill>
              <a:srgbClr val="C01C23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92332" y="4901083"/>
            <a:ext cx="1099669" cy="1515837"/>
            <a:chOff x="11092332" y="4901083"/>
            <a:chExt cx="1099669" cy="1515837"/>
          </a:xfrm>
        </p:grpSpPr>
        <p:cxnSp>
          <p:nvCxnSpPr>
            <p:cNvPr id="6" name="Connector 6"/>
            <p:cNvCxnSpPr/>
            <p:nvPr/>
          </p:nvCxnSpPr>
          <p:spPr>
            <a:xfrm flipH="1">
              <a:off x="11092333" y="490108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  <p:cxnSp>
          <p:nvCxnSpPr>
            <p:cNvPr id="7" name="Connector 7"/>
            <p:cNvCxnSpPr/>
            <p:nvPr/>
          </p:nvCxnSpPr>
          <p:spPr>
            <a:xfrm flipH="1">
              <a:off x="11092332" y="5317253"/>
              <a:ext cx="1099668" cy="1099667"/>
            </a:xfrm>
            <a:prstGeom prst="line">
              <a:avLst/>
            </a:prstGeom>
            <a:ln w="12700" cap="flat" cmpd="sng">
              <a:solidFill>
                <a:srgbClr val="C01C23"/>
              </a:solidFill>
              <a:prstDash val="solid"/>
              <a:tailEnd type="oval"/>
            </a:ln>
          </p:spPr>
        </p:cxnSp>
      </p:grpSp>
      <p:grpSp>
        <p:nvGrpSpPr>
          <p:cNvPr id="9" name="Group 9"/>
          <p:cNvGrpSpPr/>
          <p:nvPr/>
        </p:nvGrpSpPr>
        <p:grpSpPr>
          <a:xfrm>
            <a:off x="2981325" y="3056212"/>
            <a:ext cx="6229349" cy="745576"/>
            <a:chOff x="4928647" y="2961246"/>
            <a:chExt cx="6229349" cy="745576"/>
          </a:xfrm>
        </p:grpSpPr>
        <p:cxnSp>
          <p:nvCxnSpPr>
            <p:cNvPr id="10" name="Connector 10"/>
            <p:cNvCxnSpPr/>
            <p:nvPr/>
          </p:nvCxnSpPr>
          <p:spPr>
            <a:xfrm>
              <a:off x="5671596" y="3706822"/>
              <a:ext cx="4644000" cy="0"/>
            </a:xfrm>
            <a:prstGeom prst="line">
              <a:avLst/>
            </a:prstGeom>
            <a:ln w="12700" cap="flat" cmpd="sng">
              <a:solidFill>
                <a:srgbClr val="FFFFFF">
                  <a:lumMod val="50000"/>
                </a:srgbClr>
              </a:solidFill>
              <a:prstDash val="solid"/>
            </a:ln>
          </p:spPr>
        </p:cxnSp>
        <p:sp>
          <p:nvSpPr>
            <p:cNvPr id="11" name="TextBox 11"/>
            <p:cNvSpPr txBox="1"/>
            <p:nvPr/>
          </p:nvSpPr>
          <p:spPr>
            <a:xfrm>
              <a:off x="4928647" y="2961246"/>
              <a:ext cx="6229349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l">
                <a:defRPr/>
              </a:pPr>
              <a:r>
                <a:rPr lang="zh-CN" altLang="en-US" sz="4000" b="1" i="0" u="none" baseline="0" dirty="0">
                  <a:solidFill>
                    <a:srgbClr val="FFFFFF"/>
                  </a:solidFill>
                  <a:latin typeface="微软雅黑"/>
                  <a:ea typeface="微软雅黑"/>
                </a:rPr>
                <a:t>Model Training Process</a:t>
              </a:r>
              <a:endParaRPr lang="en-US" sz="1100" dirty="0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4073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</vt:lpstr>
      <vt:lpstr>Microsoft YaHei</vt:lpstr>
      <vt:lpstr>Arial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Chiraag P V [Online Student]</cp:lastModifiedBy>
  <cp:revision>19</cp:revision>
  <dcterms:created xsi:type="dcterms:W3CDTF">2006-08-16T00:00:00Z</dcterms:created>
  <dcterms:modified xsi:type="dcterms:W3CDTF">2024-12-20T03:49:17Z</dcterms:modified>
</cp:coreProperties>
</file>