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Instrument Sans Semi Bold"/>
      <p:regular r:id="rId14"/>
    </p:embeddedFont>
    <p:embeddedFont>
      <p:font typeface="Instrument Sans Semi Bold"/>
      <p:regular r:id="rId15"/>
    </p:embeddedFont>
    <p:embeddedFont>
      <p:font typeface="Instrument Sans Semi Bold"/>
      <p:regular r:id="rId16"/>
    </p:embeddedFont>
    <p:embeddedFont>
      <p:font typeface="Instrument Sans Semi Bold"/>
      <p:regular r:id="rId17"/>
    </p:embeddedFont>
    <p:embeddedFont>
      <p:font typeface="Instrument Sans Medium"/>
      <p:regular r:id="rId18"/>
    </p:embeddedFont>
    <p:embeddedFont>
      <p:font typeface="Instrument Sans Medium"/>
      <p:regular r:id="rId19"/>
    </p:embeddedFont>
    <p:embeddedFont>
      <p:font typeface="Instrument Sans Medium"/>
      <p:regular r:id="rId20"/>
    </p:embeddedFont>
    <p:embeddedFont>
      <p:font typeface="Instrument Sans Medium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mediapipe/solutions/pose.html" TargetMode="External"/><Relationship Id="rId3" Type="http://schemas.openxmlformats.org/officeDocument/2006/relationships/hyperlink" Target="https://docs.opencv.org/" TargetMode="External"/><Relationship Id="rId1" Type="http://schemas.openxmlformats.org/officeDocument/2006/relationships/image" Target="../media/image-6-1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TNT: Webcam-Based Exercise Rep Tracker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TNT Tracker uses webcam video and AI to count exercise reps in real time. It supports squats, pushups, and bicep curls, providing instant feedback on form.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49163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467112"/>
            <a:ext cx="213157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E3063"/>
                </a:solidFill>
                <a:latin typeface="Instrument Sans Bold" pitchFamily="34" charset="0"/>
                <a:ea typeface="Instrument Sans Bold" pitchFamily="34" charset="-122"/>
                <a:cs typeface="Instrument Sans Bold" pitchFamily="34" charset="-120"/>
              </a:rPr>
              <a:t>by Chirag Khola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9114" y="772478"/>
            <a:ext cx="7166253" cy="681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2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Key Features of TNT Tracker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6249114" y="1780342"/>
            <a:ext cx="7618571" cy="1255752"/>
          </a:xfrm>
          <a:prstGeom prst="roundRect">
            <a:avLst>
              <a:gd name="adj" fmla="val 15620"/>
            </a:avLst>
          </a:prstGeom>
          <a:solidFill>
            <a:srgbClr val="CEE6FD"/>
          </a:solidFill>
          <a:ln/>
        </p:spPr>
      </p:sp>
      <p:sp>
        <p:nvSpPr>
          <p:cNvPr id="5" name="Text 2"/>
          <p:cNvSpPr/>
          <p:nvPr/>
        </p:nvSpPr>
        <p:spPr>
          <a:xfrm>
            <a:off x="6466999" y="1998226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Rep Counting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6466999" y="2469475"/>
            <a:ext cx="718280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Tracks squats, pushups, and bicep curls live via webcam.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6249114" y="3253978"/>
            <a:ext cx="7618571" cy="1255752"/>
          </a:xfrm>
          <a:prstGeom prst="roundRect">
            <a:avLst>
              <a:gd name="adj" fmla="val 15620"/>
            </a:avLst>
          </a:prstGeom>
          <a:solidFill>
            <a:srgbClr val="CEE6FD"/>
          </a:solidFill>
          <a:ln/>
        </p:spPr>
      </p:sp>
      <p:sp>
        <p:nvSpPr>
          <p:cNvPr id="8" name="Text 5"/>
          <p:cNvSpPr/>
          <p:nvPr/>
        </p:nvSpPr>
        <p:spPr>
          <a:xfrm>
            <a:off x="6466999" y="3471863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Web-Based UI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6466999" y="3943112"/>
            <a:ext cx="718280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Runs in browsers with no installation required, built with HTML/CSS/JS.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9114" y="4727615"/>
            <a:ext cx="7618571" cy="1255752"/>
          </a:xfrm>
          <a:prstGeom prst="roundRect">
            <a:avLst>
              <a:gd name="adj" fmla="val 15620"/>
            </a:avLst>
          </a:prstGeom>
          <a:solidFill>
            <a:srgbClr val="CEE6FD"/>
          </a:solidFill>
          <a:ln/>
        </p:spPr>
      </p:sp>
      <p:sp>
        <p:nvSpPr>
          <p:cNvPr id="11" name="Text 8"/>
          <p:cNvSpPr/>
          <p:nvPr/>
        </p:nvSpPr>
        <p:spPr>
          <a:xfrm>
            <a:off x="6466999" y="4945499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Form Feedback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6466999" y="5416748"/>
            <a:ext cx="718280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Provides real-time guidance to improve exercise technique.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6249114" y="6201251"/>
            <a:ext cx="7618571" cy="1255752"/>
          </a:xfrm>
          <a:prstGeom prst="roundRect">
            <a:avLst>
              <a:gd name="adj" fmla="val 15620"/>
            </a:avLst>
          </a:prstGeom>
          <a:solidFill>
            <a:srgbClr val="CEE6FD"/>
          </a:solidFill>
          <a:ln/>
        </p:spPr>
      </p:sp>
      <p:sp>
        <p:nvSpPr>
          <p:cNvPr id="14" name="Text 11"/>
          <p:cNvSpPr/>
          <p:nvPr/>
        </p:nvSpPr>
        <p:spPr>
          <a:xfrm>
            <a:off x="6466999" y="6419136"/>
            <a:ext cx="3645813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Backend Powered by Python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6466999" y="6890385"/>
            <a:ext cx="718280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Uses Flask, OpenCV, and MediaPipe for processing and analysis.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81423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System Architecture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JavaScript app captures webcam frames, displays live video, sends data to backend.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Flask server processes frames with MediaPipe Pose, runs rep-counting logic, returns feedback.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5658" y="1132284"/>
            <a:ext cx="7348418" cy="6512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1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Rep Counting Logic Explained</a:t>
            </a:r>
            <a:endParaRPr lang="en-US" sz="41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658" y="2096095"/>
            <a:ext cx="1041916" cy="12502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70113" y="2304455"/>
            <a:ext cx="2709148" cy="325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Calculate Joint Angles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7570113" y="2755106"/>
            <a:ext cx="6331029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 vector math to find angles between key body points.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658" y="3346371"/>
            <a:ext cx="1041916" cy="12502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70113" y="3554730"/>
            <a:ext cx="2604730" cy="325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State Machine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7570113" y="4005382"/>
            <a:ext cx="6331029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Track whether user is in “up” or “down” position during reps.</a:t>
            </a:r>
            <a:endParaRPr lang="en-US" sz="16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658" y="4596646"/>
            <a:ext cx="1041916" cy="12502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70113" y="4805005"/>
            <a:ext cx="2604730" cy="325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Increment Count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7570113" y="5255657"/>
            <a:ext cx="6331029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Count a rep when angle transitions meet defined thresholds.</a:t>
            </a:r>
            <a:endParaRPr lang="en-US" sz="16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658" y="5846921"/>
            <a:ext cx="1041916" cy="125027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570113" y="6055281"/>
            <a:ext cx="2604730" cy="325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Example: Pushups</a:t>
            </a:r>
            <a:endParaRPr lang="en-US" sz="2050" dirty="0"/>
          </a:p>
        </p:txBody>
      </p:sp>
      <p:sp>
        <p:nvSpPr>
          <p:cNvPr id="15" name="Text 8"/>
          <p:cNvSpPr/>
          <p:nvPr/>
        </p:nvSpPr>
        <p:spPr>
          <a:xfrm>
            <a:off x="7570113" y="6505932"/>
            <a:ext cx="6331029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Count reps when elbow angle goes from &gt;160° to &lt;90° and back.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61529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Accuracy &amp; Limitations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Pose Detection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High accuracy on benchmarks, but sensitive to lighting and camera angles.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Rep Counting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Rule-based logic robust but can miscount fast or inconsistent movements.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Best Practices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 bright, uniform lighting and ensure full body visibility for optimal results.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769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384238"/>
            <a:ext cx="70231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References and Resources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4331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0540AD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MediaPipe Pose Documentation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8753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0540AD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OpenCV Documentation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631757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Flask Documentation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769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02286"/>
            <a:ext cx="61596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Team &amp; Future Outlook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5122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5129093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Developed by Chirag Khola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973842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Project completed in 2025 with a focus on accuracy and usability.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35893" y="505122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8" name="Text 5"/>
          <p:cNvSpPr/>
          <p:nvPr/>
        </p:nvSpPr>
        <p:spPr>
          <a:xfrm>
            <a:off x="5973008" y="51290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Next Steps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973008" y="5619512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Expand exercise types, enhance form feedback, integrate wearable sensors.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77995" y="505122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11" name="Text 8"/>
          <p:cNvSpPr/>
          <p:nvPr/>
        </p:nvSpPr>
        <p:spPr>
          <a:xfrm>
            <a:off x="10415111" y="51290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Community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415111" y="5619512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Open for collaborations to improve robustness and real-world applicability.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2025-04-29T08:59:10Z</dcterms:created>
  <dcterms:modified xsi:type="dcterms:W3CDTF">2025-04-29T08:59:10Z</dcterms:modified>
</cp:coreProperties>
</file>