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0" r:id="rId5"/>
    <p:sldId id="264" r:id="rId6"/>
    <p:sldId id="265" r:id="rId7"/>
    <p:sldId id="271" r:id="rId8"/>
    <p:sldId id="272" r:id="rId9"/>
    <p:sldId id="274" r:id="rId10"/>
    <p:sldId id="27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86420-1856-4FF9-B0C3-023CBAC5001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ACCA5-CDAB-4EA6-A021-183DAB9C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3432-CCF5-40C9-B4BB-E31C0BAC76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4" y="6184900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58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8261"/>
            <a:ext cx="7911242" cy="4447902"/>
          </a:xfrm>
        </p:spPr>
      </p:pic>
    </p:spTree>
    <p:extLst>
      <p:ext uri="{BB962C8B-B14F-4D97-AF65-F5344CB8AC3E}">
        <p14:creationId xmlns:p14="http://schemas.microsoft.com/office/powerpoint/2010/main" val="31233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1"/>
            <a:ext cx="7987442" cy="4276536"/>
          </a:xfrm>
        </p:spPr>
      </p:pic>
    </p:spTree>
    <p:extLst>
      <p:ext uri="{BB962C8B-B14F-4D97-AF65-F5344CB8AC3E}">
        <p14:creationId xmlns:p14="http://schemas.microsoft.com/office/powerpoint/2010/main" val="6968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94414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71724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2402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Confirmed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05152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04" y="21336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3b5ee5ad-779a-427c-9f3c-3902c7a7b0ef">Class book</Material_x0020_Type>
    <Category xmlns="3b5ee5ad-779a-427c-9f3c-3902c7a7b0ef">Module Artifact</Category>
    <Levels xmlns="3b5ee5ad-779a-427c-9f3c-3902c7a7b0ef">L1</Levels>
    <FolderName xmlns="952a6df7-b138-4f89-9bc4-e7a874ea325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1045EF88F9144C98EBFE9AF584AEE2" ma:contentTypeVersion="3" ma:contentTypeDescription="Create a new document." ma:contentTypeScope="" ma:versionID="15fb2a9760579ff3a7d12a410b813b63">
  <xsd:schema xmlns:xsd="http://www.w3.org/2001/XMLSchema" xmlns:xs="http://www.w3.org/2001/XMLSchema" xmlns:p="http://schemas.microsoft.com/office/2006/metadata/properties" xmlns:ns2="952a6df7-b138-4f89-9bc4-e7a874ea3254" xmlns:ns3="3b5ee5ad-779a-427c-9f3c-3902c7a7b0ef" targetNamespace="http://schemas.microsoft.com/office/2006/metadata/properties" ma:root="true" ma:fieldsID="e9aee2d870a842b743f0a02d87b3de14" ns2:_="" ns3:_="">
    <xsd:import namespace="952a6df7-b138-4f89-9bc4-e7a874ea3254"/>
    <xsd:import namespace="3b5ee5ad-779a-427c-9f3c-3902c7a7b0ef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ee5ad-779a-427c-9f3c-3902c7a7b0ef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59D98-0F06-4631-A6BC-A483DF8C91A4}">
  <ds:schemaRefs>
    <ds:schemaRef ds:uri="http://schemas.microsoft.com/office/2006/metadata/properties"/>
    <ds:schemaRef ds:uri="http://schemas.microsoft.com/office/infopath/2007/PartnerControls"/>
    <ds:schemaRef ds:uri="3b5ee5ad-779a-427c-9f3c-3902c7a7b0ef"/>
    <ds:schemaRef ds:uri="952a6df7-b138-4f89-9bc4-e7a874ea3254"/>
  </ds:schemaRefs>
</ds:datastoreItem>
</file>

<file path=customXml/itemProps2.xml><?xml version="1.0" encoding="utf-8"?>
<ds:datastoreItem xmlns:ds="http://schemas.openxmlformats.org/officeDocument/2006/customXml" ds:itemID="{5DBB6F42-90FE-4E3A-AF9B-A81F85457D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3b5ee5ad-779a-427c-9f3c-3902c7a7b0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4511C7-3CF7-4DE5-A93B-41A0EC8631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Screen Shots</vt:lpstr>
      <vt:lpstr>HomePage</vt:lpstr>
      <vt:lpstr>Login Page</vt:lpstr>
      <vt:lpstr>Categories Page</vt:lpstr>
      <vt:lpstr>Products</vt:lpstr>
      <vt:lpstr>Shopping Cart</vt:lpstr>
      <vt:lpstr>Order Confirmed Page</vt:lpstr>
      <vt:lpstr>Thanks</vt:lpstr>
    </vt:vector>
  </TitlesOfParts>
  <Company>IGATECORP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 Kasture</dc:creator>
  <cp:lastModifiedBy>K, Balaji</cp:lastModifiedBy>
  <cp:revision>17</cp:revision>
  <dcterms:created xsi:type="dcterms:W3CDTF">2016-04-13T10:56:28Z</dcterms:created>
  <dcterms:modified xsi:type="dcterms:W3CDTF">2018-11-02T09:31:22Z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0x010100FE1045EF88F9144C98EBFE9AF584AEE2</vt:lpwstr>
  </property>
</Properties>
</file>