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58" r:id="rId6"/>
    <p:sldId id="259" r:id="rId7"/>
    <p:sldId id="261" r:id="rId8"/>
    <p:sldId id="262" r:id="rId9"/>
    <p:sldId id="263" r:id="rId10"/>
    <p:sldId id="269" r:id="rId11"/>
    <p:sldId id="268" r:id="rId12"/>
    <p:sldId id="270" r:id="rId13"/>
    <p:sldId id="264" r:id="rId14"/>
    <p:sldId id="265" r:id="rId15"/>
    <p:sldId id="271" r:id="rId16"/>
    <p:sldId id="272" r:id="rId17"/>
    <p:sldId id="274" r:id="rId18"/>
    <p:sldId id="275" r:id="rId19"/>
    <p:sldId id="266" r:id="rId20"/>
    <p:sldId id="26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10/25/2018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extLst>
      <p:ext uri="{BB962C8B-B14F-4D97-AF65-F5344CB8AC3E}">
        <p14:creationId xmlns:p14="http://schemas.microsoft.com/office/powerpoint/2010/main" val="128778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75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10/25/2018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255671"/>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304800" y="1839913"/>
            <a:ext cx="79383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600" dirty="0" smtClean="0">
                <a:solidFill>
                  <a:schemeClr val="bg1"/>
                </a:solidFill>
                <a:latin typeface="Candara" pitchFamily="34" charset="0"/>
              </a:rPr>
              <a:t>Mini Project - Ecommerce Shopping Site</a:t>
            </a:r>
            <a:endParaRPr lang="en-US" sz="24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8261"/>
            <a:ext cx="7911242" cy="4447902"/>
          </a:xfr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1"/>
            <a:ext cx="7987442" cy="4276536"/>
          </a:xfr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94414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171724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 Cart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240224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Confirmed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205152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Enhancements</a:t>
            </a:r>
            <a:endParaRPr lang="en-US" dirty="0"/>
          </a:p>
        </p:txBody>
      </p:sp>
      <p:sp>
        <p:nvSpPr>
          <p:cNvPr id="4" name="TextBox 3"/>
          <p:cNvSpPr txBox="1"/>
          <p:nvPr/>
        </p:nvSpPr>
        <p:spPr>
          <a:xfrm>
            <a:off x="685800" y="1600200"/>
            <a:ext cx="67056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Adding more </a:t>
            </a:r>
            <a:r>
              <a:rPr lang="en-US" sz="2800" dirty="0"/>
              <a:t>P</a:t>
            </a:r>
            <a:r>
              <a:rPr lang="en-US" sz="2800" dirty="0" smtClean="0"/>
              <a:t>ayment Methods.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Adding more categories.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Adding more products.</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Further simplifying the UI.</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Adding provisions for discounts and coupons.</a:t>
            </a:r>
            <a:endParaRPr lang="en-US" sz="2800"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04" y="2133600"/>
            <a:ext cx="8229600" cy="1143000"/>
          </a:xfrm>
        </p:spPr>
        <p:txBody>
          <a:bodyPr/>
          <a:lstStyle/>
          <a:p>
            <a:r>
              <a:rPr lang="en-US" dirty="0" smtClean="0"/>
              <a:t>Thanks</a:t>
            </a:r>
            <a:endParaRPr lang="en-US" dirty="0"/>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buClr>
                <a:srgbClr val="00B0F0"/>
              </a:buClr>
              <a:buFont typeface="Wingdings" panose="05000000000000000000" pitchFamily="2" charset="2"/>
              <a:buChar char="Ø"/>
            </a:pPr>
            <a:r>
              <a:rPr lang="en-US" sz="2000" dirty="0" err="1" smtClean="0">
                <a:solidFill>
                  <a:schemeClr val="tx1"/>
                </a:solidFill>
              </a:rPr>
              <a:t>Babu</a:t>
            </a:r>
            <a:r>
              <a:rPr lang="en-US" sz="2000" dirty="0" smtClean="0">
                <a:solidFill>
                  <a:schemeClr val="tx1"/>
                </a:solidFill>
              </a:rPr>
              <a:t> </a:t>
            </a:r>
            <a:r>
              <a:rPr lang="en-US" sz="2000" dirty="0" err="1" smtClean="0">
                <a:solidFill>
                  <a:schemeClr val="tx1"/>
                </a:solidFill>
              </a:rPr>
              <a:t>Pandi</a:t>
            </a:r>
            <a:endParaRPr lang="en-US" sz="2000" dirty="0" smtClean="0">
              <a:solidFill>
                <a:schemeClr val="tx1"/>
              </a:solidFill>
            </a:endParaRPr>
          </a:p>
          <a:p>
            <a:pPr>
              <a:buClr>
                <a:srgbClr val="00B0F0"/>
              </a:buClr>
              <a:buFont typeface="Wingdings" panose="05000000000000000000" pitchFamily="2" charset="2"/>
              <a:buChar char="Ø"/>
            </a:pPr>
            <a:r>
              <a:rPr lang="en-US" sz="2000" dirty="0" err="1" smtClean="0"/>
              <a:t>Balaji</a:t>
            </a:r>
            <a:r>
              <a:rPr lang="en-US" sz="2000" dirty="0" smtClean="0"/>
              <a:t> .K</a:t>
            </a:r>
            <a:endParaRPr lang="en-US" sz="2000" dirty="0" smtClean="0">
              <a:solidFill>
                <a:schemeClr val="tx1"/>
              </a:solidFill>
            </a:endParaRPr>
          </a:p>
          <a:p>
            <a:pPr>
              <a:buClr>
                <a:srgbClr val="00B0F0"/>
              </a:buClr>
              <a:buFont typeface="Wingdings" panose="05000000000000000000" pitchFamily="2" charset="2"/>
              <a:buChar char="Ø"/>
            </a:pPr>
            <a:r>
              <a:rPr lang="en-US" sz="2000" dirty="0" smtClean="0">
                <a:solidFill>
                  <a:schemeClr val="tx1"/>
                </a:solidFill>
              </a:rPr>
              <a:t>Chirag Mehta</a:t>
            </a:r>
          </a:p>
          <a:p>
            <a:pPr>
              <a:buClr>
                <a:srgbClr val="00B0F0"/>
              </a:buClr>
              <a:buFont typeface="Wingdings" panose="05000000000000000000" pitchFamily="2" charset="2"/>
              <a:buChar char="Ø"/>
            </a:pPr>
            <a:r>
              <a:rPr lang="en-US" sz="2000" dirty="0" smtClean="0"/>
              <a:t>Diksha </a:t>
            </a:r>
            <a:r>
              <a:rPr lang="en-US" sz="2000" dirty="0" err="1" smtClean="0"/>
              <a:t>Harariya</a:t>
            </a:r>
            <a:endParaRPr lang="en-US" sz="2000" dirty="0" smtClean="0"/>
          </a:p>
          <a:p>
            <a:pPr>
              <a:buClr>
                <a:srgbClr val="00B0F0"/>
              </a:buClr>
              <a:buFont typeface="Wingdings" panose="05000000000000000000" pitchFamily="2" charset="2"/>
              <a:buChar char="Ø"/>
            </a:pPr>
            <a:r>
              <a:rPr lang="en-US" sz="2000" dirty="0" err="1" smtClean="0">
                <a:solidFill>
                  <a:schemeClr val="tx1"/>
                </a:solidFill>
              </a:rPr>
              <a:t>Dipali</a:t>
            </a:r>
            <a:r>
              <a:rPr lang="en-US" sz="2000" dirty="0" smtClean="0">
                <a:solidFill>
                  <a:schemeClr val="tx1"/>
                </a:solidFill>
              </a:rPr>
              <a:t> </a:t>
            </a:r>
            <a:r>
              <a:rPr lang="en-US" sz="2000" dirty="0" smtClean="0">
                <a:solidFill>
                  <a:schemeClr val="tx1"/>
                </a:solidFill>
              </a:rPr>
              <a:t>Mali</a:t>
            </a:r>
          </a:p>
          <a:p>
            <a:pPr>
              <a:buClr>
                <a:srgbClr val="00B0F0"/>
              </a:buClr>
              <a:buFont typeface="Wingdings" panose="05000000000000000000" pitchFamily="2" charset="2"/>
              <a:buChar char="Ø"/>
            </a:pPr>
            <a:r>
              <a:rPr lang="en-US" sz="2000" dirty="0" err="1" smtClean="0"/>
              <a:t>Dhana</a:t>
            </a:r>
            <a:r>
              <a:rPr lang="en-US" sz="2000" dirty="0" smtClean="0"/>
              <a:t> </a:t>
            </a:r>
            <a:r>
              <a:rPr lang="en-US" sz="2000" dirty="0" err="1" smtClean="0"/>
              <a:t>Raaj</a:t>
            </a:r>
            <a:r>
              <a:rPr lang="en-US" sz="2000" dirty="0" smtClean="0"/>
              <a:t> G S </a:t>
            </a:r>
            <a:endParaRPr lang="en-US" sz="2000" dirty="0" smtClean="0">
              <a:solidFill>
                <a:schemeClr val="tx1"/>
              </a:solidFill>
            </a:endParaRPr>
          </a:p>
          <a:p>
            <a:pPr>
              <a:buClr>
                <a:srgbClr val="00B0F0"/>
              </a:buClr>
              <a:buFont typeface="Wingdings" panose="05000000000000000000" pitchFamily="2" charset="2"/>
              <a:buChar char="Ø"/>
            </a:pPr>
            <a:endParaRPr lang="en-US" sz="2000" dirty="0" smtClean="0">
              <a:solidFill>
                <a:schemeClr val="tx1"/>
              </a:solidFill>
            </a:endParaRPr>
          </a:p>
          <a:p>
            <a:pPr>
              <a:buClr>
                <a:srgbClr val="00B0F0"/>
              </a:buClr>
              <a:buFont typeface="Wingdings" panose="05000000000000000000" pitchFamily="2" charset="2"/>
              <a:buChar char="Ø"/>
            </a:pPr>
            <a:endParaRPr lang="en-US" sz="2000" dirty="0">
              <a:solidFill>
                <a:schemeClr val="tx1"/>
              </a:solidFill>
            </a:endParaRP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smtClean="0">
                <a:latin typeface="Candara" panose="020E0502030303020204" pitchFamily="34" charset="0"/>
                <a:ea typeface="+mj-ea"/>
                <a:cs typeface="+mj-cs"/>
              </a:rPr>
              <a:t>Team Members</a:t>
            </a:r>
            <a:endParaRPr lang="en-US" sz="2800" dirty="0">
              <a:latin typeface="Candara" panose="020E0502030303020204"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a:bodyPr>
          <a:lstStyle/>
          <a:p>
            <a:r>
              <a:rPr lang="en-US" dirty="0"/>
              <a:t>Project </a:t>
            </a:r>
            <a:r>
              <a:rPr lang="en-US" dirty="0" smtClean="0"/>
              <a:t>Title – </a:t>
            </a:r>
            <a:r>
              <a:rPr lang="en-US" sz="2600" dirty="0" smtClean="0"/>
              <a:t>E-commerce Shopping Site</a:t>
            </a:r>
          </a:p>
          <a:p>
            <a:r>
              <a:rPr lang="en-US" dirty="0" smtClean="0"/>
              <a:t>Mentor Name </a:t>
            </a:r>
            <a:r>
              <a:rPr lang="en-US" dirty="0"/>
              <a:t>-  </a:t>
            </a:r>
            <a:r>
              <a:rPr lang="en-US" sz="2600" dirty="0" smtClean="0"/>
              <a:t>Sangeetha </a:t>
            </a:r>
            <a:r>
              <a:rPr lang="en-US" sz="2600" dirty="0"/>
              <a:t>C</a:t>
            </a:r>
            <a:r>
              <a:rPr lang="en-US" sz="2600" dirty="0" smtClean="0"/>
              <a:t>handrasekaran</a:t>
            </a:r>
          </a:p>
          <a:p>
            <a:r>
              <a:rPr lang="en-US" smtClean="0"/>
              <a:t>Description </a:t>
            </a:r>
            <a:r>
              <a:rPr lang="en-US" dirty="0" smtClean="0"/>
              <a:t>-  </a:t>
            </a:r>
            <a:r>
              <a:rPr lang="en-US" sz="2600" dirty="0" err="1" smtClean="0"/>
              <a:t>CyberShoppe</a:t>
            </a:r>
            <a:r>
              <a:rPr lang="en-US" dirty="0" smtClean="0"/>
              <a:t> </a:t>
            </a:r>
            <a:r>
              <a:rPr lang="en-US" sz="2600" dirty="0" smtClean="0"/>
              <a:t>is </a:t>
            </a:r>
            <a:r>
              <a:rPr lang="en-US" sz="2600" dirty="0"/>
              <a:t>a web based application intended for online retailers. It would make searching, viewing and selection of a product easier for user’s specific to their </a:t>
            </a:r>
            <a:r>
              <a:rPr lang="en-US" sz="2600" dirty="0" smtClean="0"/>
              <a:t>needs.</a:t>
            </a:r>
          </a:p>
          <a:p>
            <a:endParaRPr lang="en-US" dirty="0" smtClean="0"/>
          </a:p>
          <a:p>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Use Case Diagram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600200"/>
            <a:ext cx="8001000" cy="4525963"/>
          </a:xfr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81969"/>
            <a:ext cx="7086600" cy="4162425"/>
          </a:xfrm>
        </p:spPr>
      </p:pic>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Activity Diagram(Admin)</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052" y="1371600"/>
            <a:ext cx="3345895" cy="4754563"/>
          </a:xfrm>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Activity </a:t>
            </a:r>
            <a:r>
              <a:rPr lang="en-US" sz="3200" dirty="0" smtClean="0"/>
              <a:t>Diagram(User)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295400"/>
            <a:ext cx="3657600" cy="4830763"/>
          </a:xfrm>
        </p:spPr>
      </p:pic>
    </p:spTree>
    <p:extLst>
      <p:ext uri="{BB962C8B-B14F-4D97-AF65-F5344CB8AC3E}">
        <p14:creationId xmlns:p14="http://schemas.microsoft.com/office/powerpoint/2010/main" val="336334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Sequence Diagra</a:t>
            </a:r>
            <a:r>
              <a:rPr lang="en-US" sz="3200" dirty="0"/>
              <a:t>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00200"/>
            <a:ext cx="7162800" cy="4525963"/>
          </a:xfrm>
        </p:spPr>
      </p:pic>
    </p:spTree>
    <p:extLst>
      <p:ext uri="{BB962C8B-B14F-4D97-AF65-F5344CB8AC3E}">
        <p14:creationId xmlns:p14="http://schemas.microsoft.com/office/powerpoint/2010/main" val="2723851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smtClean="0"/>
              <a:t>Screen Shots</a:t>
            </a:r>
            <a:endParaRPr lang="en-US" dirty="0"/>
          </a:p>
        </p:txBody>
      </p:sp>
    </p:spTree>
    <p:extLst>
      <p:ext uri="{BB962C8B-B14F-4D97-AF65-F5344CB8AC3E}">
        <p14:creationId xmlns:p14="http://schemas.microsoft.com/office/powerpoint/2010/main" val="2100851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1045EF88F9144C98EBFE9AF584AEE2" ma:contentTypeVersion="3" ma:contentTypeDescription="Create a new document." ma:contentTypeScope="" ma:versionID="15fb2a9760579ff3a7d12a410b813b63">
  <xsd:schema xmlns:xsd="http://www.w3.org/2001/XMLSchema" xmlns:xs="http://www.w3.org/2001/XMLSchema" xmlns:p="http://schemas.microsoft.com/office/2006/metadata/properties" xmlns:ns2="952a6df7-b138-4f89-9bc4-e7a874ea3254" xmlns:ns3="3b5ee5ad-779a-427c-9f3c-3902c7a7b0ef" targetNamespace="http://schemas.microsoft.com/office/2006/metadata/properties" ma:root="true" ma:fieldsID="e9aee2d870a842b743f0a02d87b3de14" ns2:_="" ns3:_="">
    <xsd:import namespace="952a6df7-b138-4f89-9bc4-e7a874ea3254"/>
    <xsd:import namespace="3b5ee5ad-779a-427c-9f3c-3902c7a7b0ef"/>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ee5ad-779a-427c-9f3c-3902c7a7b0ef"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3b5ee5ad-779a-427c-9f3c-3902c7a7b0ef">Class book</Material_x0020_Type>
    <Category xmlns="3b5ee5ad-779a-427c-9f3c-3902c7a7b0ef">Module Artifact</Category>
    <Levels xmlns="3b5ee5ad-779a-427c-9f3c-3902c7a7b0ef">L1</Levels>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BB6F42-90FE-4E3A-AF9B-A81F85457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3b5ee5ad-779a-427c-9f3c-3902c7a7b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3b5ee5ad-779a-427c-9f3c-3902c7a7b0ef"/>
    <ds:schemaRef ds:uri="952a6df7-b138-4f89-9bc4-e7a874ea3254"/>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1154</TotalTime>
  <Words>187</Words>
  <Application>Microsoft Office PowerPoint</Application>
  <PresentationFormat>On-screen Show (4:3)</PresentationFormat>
  <Paragraphs>58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Candara</vt:lpstr>
      <vt:lpstr>Wingdings</vt:lpstr>
      <vt:lpstr>Office Theme</vt:lpstr>
      <vt:lpstr>PowerPoint Presentation</vt:lpstr>
      <vt:lpstr>PowerPoint Presentation</vt:lpstr>
      <vt:lpstr>Project Details</vt:lpstr>
      <vt:lpstr>Use Case Diagram</vt:lpstr>
      <vt:lpstr>Class Diagram</vt:lpstr>
      <vt:lpstr>Activity Diagram(Admin)</vt:lpstr>
      <vt:lpstr>Activity Diagram(User)</vt:lpstr>
      <vt:lpstr>Sequence Diagram</vt:lpstr>
      <vt:lpstr>Screen Shots</vt:lpstr>
      <vt:lpstr>HomePage</vt:lpstr>
      <vt:lpstr>Login Page</vt:lpstr>
      <vt:lpstr>Categories Page</vt:lpstr>
      <vt:lpstr>Products</vt:lpstr>
      <vt:lpstr>Shopping Cart</vt:lpstr>
      <vt:lpstr>Order Confirmed Page</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K, Balaji</cp:lastModifiedBy>
  <cp:revision>16</cp:revision>
  <dcterms:created xsi:type="dcterms:W3CDTF">2016-04-13T10:56:28Z</dcterms:created>
  <dcterms:modified xsi:type="dcterms:W3CDTF">2018-10-25T12:29:13Z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0x010100FE1045EF88F9144C98EBFE9AF584AEE2</vt:lpwstr>
  </property>
</Properties>
</file>