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71" r:id="rId12"/>
    <p:sldId id="270" r:id="rId13"/>
    <p:sldId id="266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68F51-FAF3-150B-D25B-F3300519AD90}" v="134" dt="2020-11-17T16:55:41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theme" Target="theme/theme1.xml" Id="rId18" /><Relationship Type="http://schemas.openxmlformats.org/officeDocument/2006/relationships/slide" Target="slides/slide2.xml" Id="rId3" /><Relationship Type="http://schemas.microsoft.com/office/2015/10/relationships/revisionInfo" Target="revisionInfo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viewProps" Target="viewProps.xml" Id="rId17" /><Relationship Type="http://schemas.openxmlformats.org/officeDocument/2006/relationships/slide" Target="slides/slide1.xml" Id="rId2" /><Relationship Type="http://schemas.openxmlformats.org/officeDocument/2006/relationships/presProps" Target="presProps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slide" Target="slides/slide9.xml" Id="rId10" /><Relationship Type="http://schemas.openxmlformats.org/officeDocument/2006/relationships/tableStyles" Target="tableStyles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D390013-C1C4-456B-8E0D-FDED63256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174" y="540"/>
            <a:ext cx="9874368" cy="68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252D55E-54AA-4069-AC67-D87F9788C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811" y="-299"/>
            <a:ext cx="9569737" cy="6852997"/>
          </a:xfrm>
        </p:spPr>
      </p:pic>
    </p:spTree>
    <p:extLst>
      <p:ext uri="{BB962C8B-B14F-4D97-AF65-F5344CB8AC3E}">
        <p14:creationId xmlns:p14="http://schemas.microsoft.com/office/powerpoint/2010/main" val="128801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FAEC2467-280C-411F-B931-A90E58075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194" y="-299"/>
            <a:ext cx="9369837" cy="6852997"/>
          </a:xfrm>
        </p:spPr>
      </p:pic>
    </p:spTree>
    <p:extLst>
      <p:ext uri="{BB962C8B-B14F-4D97-AF65-F5344CB8AC3E}">
        <p14:creationId xmlns:p14="http://schemas.microsoft.com/office/powerpoint/2010/main" val="106399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imeline&#10;&#10;Description automatically generated">
            <a:extLst>
              <a:ext uri="{FF2B5EF4-FFF2-40B4-BE49-F238E27FC236}">
                <a16:creationId xmlns:a16="http://schemas.microsoft.com/office/drawing/2014/main" id="{A37D3B2C-202C-428A-9D99-F4FDB61C5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157" y="-299"/>
            <a:ext cx="9130063" cy="6852997"/>
          </a:xfrm>
        </p:spPr>
      </p:pic>
    </p:spTree>
    <p:extLst>
      <p:ext uri="{BB962C8B-B14F-4D97-AF65-F5344CB8AC3E}">
        <p14:creationId xmlns:p14="http://schemas.microsoft.com/office/powerpoint/2010/main" val="130242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15C67BE-250F-4698-8998-CCBE7E2B4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19" y="541"/>
            <a:ext cx="8839199" cy="68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9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967BC4A2-E854-4B53-9D7D-6BAEA2B89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2" y="541"/>
            <a:ext cx="9112368" cy="68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0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A069547-F47C-4D64-8706-5C70A6C1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71" y="541"/>
            <a:ext cx="8853576" cy="68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9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842A20D-46E3-4E2B-B631-0923B835B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648" y="-299"/>
            <a:ext cx="8986290" cy="6852997"/>
          </a:xfrm>
        </p:spPr>
      </p:pic>
    </p:spTree>
    <p:extLst>
      <p:ext uri="{BB962C8B-B14F-4D97-AF65-F5344CB8AC3E}">
        <p14:creationId xmlns:p14="http://schemas.microsoft.com/office/powerpoint/2010/main" val="310789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FB82D2C-A62A-422D-9D92-F05E77E4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70" y="541"/>
            <a:ext cx="8335991" cy="68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3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4057C2A7-4BA1-492A-B707-DE4397446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704" y="-299"/>
            <a:ext cx="7936743" cy="6852998"/>
          </a:xfrm>
        </p:spPr>
      </p:pic>
    </p:spTree>
    <p:extLst>
      <p:ext uri="{BB962C8B-B14F-4D97-AF65-F5344CB8AC3E}">
        <p14:creationId xmlns:p14="http://schemas.microsoft.com/office/powerpoint/2010/main" val="259176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24D2541-EAD6-4A49-9331-D7B4490C7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38" y="-299"/>
            <a:ext cx="9360101" cy="6852998"/>
          </a:xfrm>
        </p:spPr>
      </p:pic>
    </p:spTree>
    <p:extLst>
      <p:ext uri="{BB962C8B-B14F-4D97-AF65-F5344CB8AC3E}">
        <p14:creationId xmlns:p14="http://schemas.microsoft.com/office/powerpoint/2010/main" val="123111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E154F05-B53E-46EB-883C-B3421F76D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460" y="-299"/>
            <a:ext cx="9247194" cy="6852997"/>
          </a:xfrm>
        </p:spPr>
      </p:pic>
    </p:spTree>
    <p:extLst>
      <p:ext uri="{BB962C8B-B14F-4D97-AF65-F5344CB8AC3E}">
        <p14:creationId xmlns:p14="http://schemas.microsoft.com/office/powerpoint/2010/main" val="316321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CCAE953C-6FBB-4DD0-A2CE-765B1415F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421" y="-299"/>
            <a:ext cx="8468705" cy="6852997"/>
          </a:xfrm>
        </p:spPr>
      </p:pic>
    </p:spTree>
    <p:extLst>
      <p:ext uri="{BB962C8B-B14F-4D97-AF65-F5344CB8AC3E}">
        <p14:creationId xmlns:p14="http://schemas.microsoft.com/office/powerpoint/2010/main" val="13989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5C70D91-46C5-4DB0-912C-98E42D35B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728" y="-299"/>
            <a:ext cx="9206507" cy="6852998"/>
          </a:xfrm>
        </p:spPr>
      </p:pic>
    </p:spTree>
    <p:extLst>
      <p:ext uri="{BB962C8B-B14F-4D97-AF65-F5344CB8AC3E}">
        <p14:creationId xmlns:p14="http://schemas.microsoft.com/office/powerpoint/2010/main" val="233655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127</cp:revision>
  <dcterms:created xsi:type="dcterms:W3CDTF">2020-11-17T16:35:29Z</dcterms:created>
  <dcterms:modified xsi:type="dcterms:W3CDTF">2020-11-17T16:55:45Z</dcterms:modified>
</cp:coreProperties>
</file>