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4034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based Ether Wallet: Revolutionizing Digital Transactions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73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has revolutionized digital transactions across the world. Let's dive into the world of Blockchain-based Ether wallets and understand how they are taking digital transactions to a whole new level.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9893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9969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994797"/>
            <a:ext cx="245756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25_Aditya Joshi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99476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Blockchain Technology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8959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Network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allows for secure and transparent transactions without the need for a central authority.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7276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Level of Security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transactions are secured through cryptography and recorded permanently on the blockchain, making it tamper-proof.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7206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Unparalleled Benefits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increased transparency to faster transaction speed, blockchain technology has numerous benefits.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50570"/>
            <a:ext cx="89737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Ether and Ethereum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1778198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0141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2583537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 is a cryptocurrency used for transactions on the Ethereum blockchain, with the symbol ETH.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3752493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726781" y="3988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Ethereum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26781" y="4557832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Ethereum is a decentralized open-source blockchain platform that enables the creation of smart contracts and decentralized applications (dApps).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726787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9627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it matters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532126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Ether and Ethereum are game-changers as they enable peer-to-peer transactions without the need for any intermediaries like banks or other financial institutions.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272525"/>
          </a:solidFill>
          <a:ln w="13692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1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0917" y="603766"/>
            <a:ext cx="6104692" cy="686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02"/>
              </a:lnSpc>
              <a:buNone/>
            </a:pPr>
            <a:r>
              <a:rPr lang="en-US" sz="4322" b="1" spc="-130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an Ether Wallet?</a:t>
            </a:r>
            <a:endParaRPr lang="en-US" sz="4322" dirty="0"/>
          </a:p>
        </p:txBody>
      </p:sp>
      <p:sp>
        <p:nvSpPr>
          <p:cNvPr id="6" name="Shape 3"/>
          <p:cNvSpPr/>
          <p:nvPr/>
        </p:nvSpPr>
        <p:spPr>
          <a:xfrm>
            <a:off x="4788337" y="1619131"/>
            <a:ext cx="43815" cy="6007298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4"/>
          <p:cNvSpPr/>
          <p:nvPr/>
        </p:nvSpPr>
        <p:spPr>
          <a:xfrm>
            <a:off x="5057239" y="2015609"/>
            <a:ext cx="768429" cy="438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8" name="Shape 5"/>
          <p:cNvSpPr/>
          <p:nvPr/>
        </p:nvSpPr>
        <p:spPr>
          <a:xfrm>
            <a:off x="4563249" y="1790581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692">
            <a:solidFill>
              <a:srgbClr val="1400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31246" y="1831777"/>
            <a:ext cx="157877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spc="-7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93" dirty="0"/>
          </a:p>
        </p:txBody>
      </p:sp>
      <p:sp>
        <p:nvSpPr>
          <p:cNvPr id="10" name="Text 7"/>
          <p:cNvSpPr/>
          <p:nvPr/>
        </p:nvSpPr>
        <p:spPr>
          <a:xfrm>
            <a:off x="6017776" y="1838682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61" dirty="0"/>
          </a:p>
        </p:txBody>
      </p:sp>
      <p:sp>
        <p:nvSpPr>
          <p:cNvPr id="11" name="Text 8"/>
          <p:cNvSpPr/>
          <p:nvPr/>
        </p:nvSpPr>
        <p:spPr>
          <a:xfrm>
            <a:off x="6017776" y="2401253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Ether wallet is a software program that allows users to store, send, and receive Ether.</a:t>
            </a:r>
            <a:endParaRPr lang="en-US" sz="1729" dirty="0"/>
          </a:p>
        </p:txBody>
      </p:sp>
      <p:sp>
        <p:nvSpPr>
          <p:cNvPr id="12" name="Shape 9"/>
          <p:cNvSpPr/>
          <p:nvPr/>
        </p:nvSpPr>
        <p:spPr>
          <a:xfrm>
            <a:off x="5057239" y="3991570"/>
            <a:ext cx="768429" cy="438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3249" y="3766542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692">
            <a:solidFill>
              <a:srgbClr val="1400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2196" y="3807738"/>
            <a:ext cx="195977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spc="-7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93" dirty="0"/>
          </a:p>
        </p:txBody>
      </p:sp>
      <p:sp>
        <p:nvSpPr>
          <p:cNvPr id="15" name="Text 12"/>
          <p:cNvSpPr/>
          <p:nvPr/>
        </p:nvSpPr>
        <p:spPr>
          <a:xfrm>
            <a:off x="6017776" y="3814643"/>
            <a:ext cx="2790706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 of Ether Wallets</a:t>
            </a:r>
            <a:endParaRPr lang="en-US" sz="2161" dirty="0"/>
          </a:p>
        </p:txBody>
      </p:sp>
      <p:sp>
        <p:nvSpPr>
          <p:cNvPr id="16" name="Text 13"/>
          <p:cNvSpPr/>
          <p:nvPr/>
        </p:nvSpPr>
        <p:spPr>
          <a:xfrm>
            <a:off x="6017776" y="4377214"/>
            <a:ext cx="7789307" cy="7024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two main types of Ether wallets are hardware wallets and software wallets, which include desktop wallets, mobile wallets, and online wallets.</a:t>
            </a:r>
            <a:endParaRPr lang="en-US" sz="1729" dirty="0"/>
          </a:p>
        </p:txBody>
      </p:sp>
      <p:sp>
        <p:nvSpPr>
          <p:cNvPr id="17" name="Shape 14"/>
          <p:cNvSpPr/>
          <p:nvPr/>
        </p:nvSpPr>
        <p:spPr>
          <a:xfrm>
            <a:off x="5057239" y="5967532"/>
            <a:ext cx="768429" cy="438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3249" y="5742503"/>
            <a:ext cx="493990" cy="493990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692">
            <a:solidFill>
              <a:srgbClr val="1400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08386" y="5783699"/>
            <a:ext cx="203597" cy="4115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1"/>
              </a:lnSpc>
              <a:buNone/>
            </a:pPr>
            <a:r>
              <a:rPr lang="en-US" sz="2593" b="1" spc="-7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93" dirty="0"/>
          </a:p>
        </p:txBody>
      </p:sp>
      <p:sp>
        <p:nvSpPr>
          <p:cNvPr id="20" name="Text 17"/>
          <p:cNvSpPr/>
          <p:nvPr/>
        </p:nvSpPr>
        <p:spPr>
          <a:xfrm>
            <a:off x="6017776" y="5790605"/>
            <a:ext cx="2195513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1"/>
              </a:lnSpc>
              <a:buNone/>
            </a:pPr>
            <a:r>
              <a:rPr lang="en-US" sz="2161" b="1" spc="-6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2161" dirty="0"/>
          </a:p>
        </p:txBody>
      </p:sp>
      <p:sp>
        <p:nvSpPr>
          <p:cNvPr id="21" name="Text 18"/>
          <p:cNvSpPr/>
          <p:nvPr/>
        </p:nvSpPr>
        <p:spPr>
          <a:xfrm>
            <a:off x="6017776" y="6353175"/>
            <a:ext cx="7789307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66"/>
              </a:lnSpc>
              <a:buNone/>
            </a:pPr>
            <a:r>
              <a:rPr lang="en-US" sz="1729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is a vital aspect of Ether wallets, and users must ensure that their wallets are secured through best practices like two-factor authentication and backups.</a:t>
            </a:r>
            <a:endParaRPr lang="en-US" sz="1729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a Blockchain based Ether Wallet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6078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Transactions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Blockchain-based Ether wallets ensure secure transactions through cryptography and tamper-proof records on the blockchain.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3001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 and Cost-Effective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Transactions on the Ethereum blockchain are fast and cost-effective, making them ideal for businesses and individuals alike.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3078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Transparency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technology ensures increased transparency by making all transaction data available on a public and tamper-proof ledger.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68728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of the Project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4292" y="2326600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34029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Contract Integration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includes smart contract integration, which enables seamless and transparent transactions.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242" y="407884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29478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user-friendly interface ensures that even non-technical users can easily use the platform.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1432" y="5831086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35553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Security Features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includes advanced security features like two-factor authentication and encrypted backups to ensure secure transactions.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40806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Revolutionary Technology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Blockchain-based Ether wallets are revolutionizing digital transactions across the world.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30233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Future is Bright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more businesses and individuals understand the benefits of blockchain technology and Ether wallets, the future looks bright for this revolutionary technology.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2023-11-06T09:25:49Z</dcterms:created>
  <dcterms:modified xsi:type="dcterms:W3CDTF">2023-11-06T09:25:49Z</dcterms:modified>
</cp:coreProperties>
</file>