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209800" y="2218988"/>
            <a:ext cx="7772400" cy="638258"/>
          </a:xfrm>
        </p:spPr>
        <p:txBody>
          <a:bodyPr/>
          <a:p>
            <a:r>
              <a:rPr lang="en-US" altLang="zh-CN" sz="3600" u="sng"/>
              <a:t>Computeria</a:t>
            </a:r>
            <a:r>
              <a:rPr lang="en-US" altLang="zh-CN" sz="3600" u="sng"/>
              <a:t>-</a:t>
            </a:r>
            <a:r>
              <a:rPr lang="en-US" altLang="zh-CN" sz="3600" u="sng"/>
              <a:t>A</a:t>
            </a:r>
            <a:r>
              <a:rPr lang="en-US" altLang="zh-CN" sz="3600" u="sng"/>
              <a:t>n</a:t>
            </a:r>
            <a:r>
              <a:rPr lang="en-US" altLang="zh-CN" sz="3600" u="sng"/>
              <a:t> </a:t>
            </a:r>
            <a:r>
              <a:rPr lang="en-US" altLang="zh-CN" sz="3600" u="sng"/>
              <a:t>E</a:t>
            </a:r>
            <a:r>
              <a:rPr lang="en-US" altLang="zh-CN" sz="3600" u="sng"/>
              <a:t>c</a:t>
            </a:r>
            <a:r>
              <a:rPr lang="en-US" altLang="zh-CN" sz="3600" u="sng"/>
              <a:t>o</a:t>
            </a:r>
            <a:r>
              <a:rPr lang="en-US" altLang="zh-CN" sz="3600" u="sng"/>
              <a:t>m</a:t>
            </a:r>
            <a:r>
              <a:rPr lang="en-US" altLang="zh-CN" sz="3600" u="sng"/>
              <a:t>m</a:t>
            </a:r>
            <a:r>
              <a:rPr lang="en-US" altLang="zh-CN" sz="3600" u="sng"/>
              <a:t>e</a:t>
            </a:r>
            <a:r>
              <a:rPr lang="en-US" altLang="zh-CN" sz="3600" u="sng"/>
              <a:t>r</a:t>
            </a:r>
            <a:r>
              <a:rPr lang="en-US" altLang="zh-CN" sz="3600" u="sng"/>
              <a:t>c</a:t>
            </a:r>
            <a:r>
              <a:rPr lang="en-US" altLang="zh-CN" sz="3600" u="sng"/>
              <a:t>e</a:t>
            </a:r>
            <a:r>
              <a:rPr lang="en-US" altLang="zh-CN" sz="3600" u="sng"/>
              <a:t> </a:t>
            </a:r>
            <a:r>
              <a:rPr lang="en-US" altLang="zh-CN" sz="3600" u="sng"/>
              <a:t>W</a:t>
            </a:r>
            <a:r>
              <a:rPr lang="en-US" altLang="zh-CN" sz="3600" u="sng"/>
              <a:t>e</a:t>
            </a:r>
            <a:r>
              <a:rPr lang="en-US" altLang="zh-CN" sz="3600" u="sng"/>
              <a:t>b</a:t>
            </a:r>
            <a:r>
              <a:rPr lang="en-US" altLang="zh-CN" sz="3600" u="sng"/>
              <a:t>s</a:t>
            </a:r>
            <a:r>
              <a:rPr lang="en-US" altLang="zh-CN" sz="3600" u="sng"/>
              <a:t>i</a:t>
            </a:r>
            <a:r>
              <a:rPr lang="en-US" altLang="zh-CN" sz="3600" u="sng"/>
              <a:t>t</a:t>
            </a:r>
            <a:r>
              <a:rPr lang="en-US" altLang="zh-CN" sz="3600" u="sng"/>
              <a:t>e</a:t>
            </a:r>
            <a:endParaRPr lang="en-US" altLang="zh-CN" sz="3600" u="sng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-391160" y="2856865"/>
            <a:ext cx="12434570" cy="420560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zh-CN"/>
              <a:t>Batch:B2............. 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M</a:t>
            </a:r>
            <a:r>
              <a:rPr lang="en-US" altLang="zh-CN"/>
              <a:t>e</a:t>
            </a:r>
            <a:r>
              <a:rPr lang="en-US" altLang="zh-CN"/>
              <a:t>m</a:t>
            </a:r>
            <a:r>
              <a:rPr lang="en-US" altLang="zh-CN"/>
              <a:t>b</a:t>
            </a:r>
            <a:r>
              <a:rPr lang="en-US" altLang="zh-CN"/>
              <a:t>e</a:t>
            </a:r>
            <a:r>
              <a:rPr lang="en-US" altLang="zh-CN"/>
              <a:t>r</a:t>
            </a:r>
            <a:r>
              <a:rPr lang="en-US" altLang="zh-CN"/>
              <a:t>s</a:t>
            </a:r>
            <a:r>
              <a:rPr lang="en-US" altLang="zh-CN"/>
              <a:t> </a:t>
            </a:r>
            <a:r>
              <a:rPr lang="en-US" altLang="zh-CN"/>
              <a:t>:</a:t>
            </a:r>
            <a:r>
              <a:rPr lang="en-US" altLang="zh-CN"/>
              <a:t>-C</a:t>
            </a:r>
            <a:r>
              <a:rPr lang="en-US" altLang="zh-CN"/>
              <a:t>h</a:t>
            </a:r>
            <a:r>
              <a:rPr lang="en-US" altLang="zh-CN"/>
              <a:t>i</a:t>
            </a:r>
            <a:r>
              <a:rPr lang="en-US" altLang="zh-CN"/>
              <a:t>r</a:t>
            </a:r>
            <a:r>
              <a:rPr lang="en-US" altLang="zh-CN"/>
              <a:t>a</a:t>
            </a:r>
            <a:r>
              <a:rPr lang="en-US" altLang="zh-CN"/>
              <a:t>g</a:t>
            </a:r>
            <a:r>
              <a:rPr lang="en-US" altLang="zh-CN"/>
              <a:t> </a:t>
            </a:r>
            <a:r>
              <a:rPr lang="en-US" altLang="zh-CN"/>
              <a:t>S</a:t>
            </a:r>
            <a:r>
              <a:rPr lang="en-US" altLang="zh-CN"/>
              <a:t>h</a:t>
            </a:r>
            <a:r>
              <a:rPr lang="en-US" altLang="zh-CN"/>
              <a:t>a</a:t>
            </a:r>
            <a:r>
              <a:rPr lang="en-US" altLang="zh-CN"/>
              <a:t>r</a:t>
            </a:r>
            <a:r>
              <a:rPr lang="en-US" altLang="zh-CN"/>
              <a:t>m</a:t>
            </a:r>
            <a:r>
              <a:rPr lang="en-US" altLang="zh-CN"/>
              <a:t>a</a:t>
            </a:r>
            <a:r>
              <a:rPr lang="en-US" altLang="zh-CN"/>
              <a:t> </a:t>
            </a:r>
            <a:r>
              <a:rPr lang="en-US" altLang="zh-CN"/>
              <a:t>(</a:t>
            </a:r>
            <a:r>
              <a:rPr lang="en-US" altLang="zh-CN"/>
              <a:t>1</a:t>
            </a:r>
            <a:r>
              <a:rPr lang="en-US" altLang="zh-CN"/>
              <a:t>1</a:t>
            </a:r>
            <a:r>
              <a:rPr lang="en-US" altLang="zh-CN"/>
              <a:t>8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en-US" altLang="zh-CN"/>
              <a:t>1</a:t>
            </a:r>
            <a:r>
              <a:rPr lang="en-US" altLang="zh-CN"/>
              <a:t>4</a:t>
            </a:r>
            <a:r>
              <a:rPr lang="en-US" altLang="zh-CN"/>
              <a:t>)</a:t>
            </a:r>
            <a:r>
              <a:rPr lang="en-US" altLang="zh-CN"/>
              <a:t> </a:t>
            </a:r>
            <a:r>
              <a:rPr lang="en-US" altLang="zh-CN"/>
              <a:t>B</a:t>
            </a:r>
            <a:r>
              <a:rPr lang="en-US" altLang="zh-CN"/>
              <a:t> </a:t>
            </a:r>
            <a:r>
              <a:rPr lang="en-US" altLang="zh-CN"/>
              <a:t>4</a:t>
            </a:r>
            <a:r>
              <a:rPr lang="en-US" altLang="zh-CN"/>
              <a:t>4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                              </a:t>
            </a:r>
            <a:r>
              <a:rPr lang="en-US" altLang="zh-CN"/>
              <a:t>D</a:t>
            </a:r>
            <a:r>
              <a:rPr lang="en-US" altLang="zh-CN"/>
              <a:t>i</a:t>
            </a:r>
            <a:r>
              <a:rPr lang="en-US" altLang="zh-CN"/>
              <a:t>w</a:t>
            </a:r>
            <a:r>
              <a:rPr lang="en-US" altLang="zh-CN"/>
              <a:t>a</a:t>
            </a:r>
            <a:r>
              <a:rPr lang="en-US" altLang="zh-CN"/>
              <a:t>k</a:t>
            </a:r>
            <a:r>
              <a:rPr lang="en-US" altLang="zh-CN"/>
              <a:t>a</a:t>
            </a:r>
            <a:r>
              <a:rPr lang="en-US" altLang="zh-CN"/>
              <a:t>r</a:t>
            </a:r>
            <a:r>
              <a:rPr lang="en-US" altLang="zh-CN"/>
              <a:t> </a:t>
            </a:r>
            <a:r>
              <a:rPr lang="en-US" altLang="zh-CN"/>
              <a:t>S</a:t>
            </a:r>
            <a:r>
              <a:rPr lang="en-US" altLang="zh-CN"/>
              <a:t>h</a:t>
            </a:r>
            <a:r>
              <a:rPr lang="en-US" altLang="zh-CN"/>
              <a:t>a</a:t>
            </a:r>
            <a:r>
              <a:rPr lang="en-US" altLang="zh-CN"/>
              <a:t>h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(</a:t>
            </a:r>
            <a:r>
              <a:rPr lang="en-US" altLang="zh-CN"/>
              <a:t>1</a:t>
            </a:r>
            <a:r>
              <a:rPr lang="en-US" altLang="zh-CN"/>
              <a:t>1</a:t>
            </a:r>
            <a:r>
              <a:rPr lang="en-US" altLang="zh-CN"/>
              <a:t>8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en-US" altLang="zh-CN"/>
              <a:t>4</a:t>
            </a:r>
            <a:r>
              <a:rPr lang="en-US" altLang="zh-CN"/>
              <a:t>3</a:t>
            </a:r>
            <a:r>
              <a:rPr lang="en-US" altLang="zh-CN"/>
              <a:t>)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B</a:t>
            </a:r>
            <a:r>
              <a:rPr lang="en-US" altLang="zh-CN"/>
              <a:t> </a:t>
            </a:r>
            <a:r>
              <a:rPr lang="en-US" altLang="zh-CN"/>
              <a:t>4</a:t>
            </a:r>
            <a:r>
              <a:rPr lang="en-US" altLang="zh-CN"/>
              <a:t>3</a:t>
            </a:r>
            <a:endParaRPr lang="en-US" altLang="zh-CN"/>
          </a:p>
          <a:p>
            <a:pPr algn="l">
              <a:lnSpc>
                <a:spcPct val="100000"/>
              </a:lnSpc>
            </a:pP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</a:t>
            </a:r>
            <a:r>
              <a:rPr lang="en-US" altLang="zh-CN"/>
              <a:t>                           </a:t>
            </a:r>
            <a:r>
              <a:rPr lang="en-US" altLang="zh-CN"/>
              <a:t>M</a:t>
            </a:r>
            <a:r>
              <a:rPr lang="en-US" altLang="zh-CN"/>
              <a:t>a</a:t>
            </a:r>
            <a:r>
              <a:rPr lang="en-US" altLang="zh-CN"/>
              <a:t>n</a:t>
            </a:r>
            <a:r>
              <a:rPr lang="en-US" altLang="zh-CN"/>
              <a:t>d</a:t>
            </a:r>
            <a:r>
              <a:rPr lang="en-US" altLang="zh-CN"/>
              <a:t>a</a:t>
            </a:r>
            <a:r>
              <a:rPr lang="en-US" altLang="zh-CN"/>
              <a:t>k</a:t>
            </a:r>
            <a:r>
              <a:rPr lang="en-US" altLang="zh-CN"/>
              <a:t>i</a:t>
            </a:r>
            <a:r>
              <a:rPr lang="en-US" altLang="zh-CN"/>
              <a:t>n</a:t>
            </a:r>
            <a:r>
              <a:rPr lang="en-US" altLang="zh-CN"/>
              <a:t>i</a:t>
            </a:r>
            <a:r>
              <a:rPr lang="en-US" altLang="zh-CN"/>
              <a:t> </a:t>
            </a:r>
            <a:r>
              <a:rPr lang="en-US" altLang="zh-CN"/>
              <a:t>S</a:t>
            </a:r>
            <a:r>
              <a:rPr lang="en-US" altLang="zh-CN"/>
              <a:t>a</a:t>
            </a:r>
            <a:r>
              <a:rPr lang="en-US" altLang="zh-CN"/>
              <a:t>m</a:t>
            </a:r>
            <a:r>
              <a:rPr lang="en-US" altLang="zh-CN"/>
              <a:t>a</a:t>
            </a:r>
            <a:r>
              <a:rPr lang="en-US" altLang="zh-CN"/>
              <a:t>n</a:t>
            </a:r>
            <a:r>
              <a:rPr lang="en-US" altLang="zh-CN"/>
              <a:t>t</a:t>
            </a:r>
            <a:r>
              <a:rPr lang="en-US" altLang="zh-CN"/>
              <a:t> </a:t>
            </a:r>
            <a:r>
              <a:rPr lang="en-US" altLang="zh-CN"/>
              <a:t>(</a:t>
            </a:r>
            <a:r>
              <a:rPr lang="en-US" altLang="zh-CN"/>
              <a:t>1</a:t>
            </a:r>
            <a:r>
              <a:rPr lang="en-US" altLang="zh-CN"/>
              <a:t>1</a:t>
            </a:r>
            <a:r>
              <a:rPr lang="en-US" altLang="zh-CN"/>
              <a:t>8</a:t>
            </a:r>
            <a:r>
              <a:rPr lang="en-US" altLang="zh-CN"/>
              <a:t>2</a:t>
            </a:r>
            <a:r>
              <a:rPr lang="en-US" altLang="zh-CN"/>
              <a:t>0</a:t>
            </a:r>
            <a:r>
              <a:rPr lang="en-US" altLang="zh-CN"/>
              <a:t>2</a:t>
            </a:r>
            <a:r>
              <a:rPr lang="en-US" altLang="zh-CN"/>
              <a:t>7</a:t>
            </a:r>
            <a:r>
              <a:rPr lang="en-US" altLang="zh-CN"/>
              <a:t>)</a:t>
            </a:r>
            <a:r>
              <a:rPr lang="en-US" altLang="zh-CN"/>
              <a:t> </a:t>
            </a:r>
            <a:r>
              <a:rPr lang="en-US" altLang="zh-CN"/>
              <a:t>B</a:t>
            </a:r>
            <a:r>
              <a:rPr lang="en-US" altLang="zh-CN"/>
              <a:t> </a:t>
            </a:r>
            <a:r>
              <a:rPr lang="en-US" altLang="zh-CN"/>
              <a:t>4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48588" name="Text Box 1048587"/>
          <p:cNvSpPr txBox="1"/>
          <p:nvPr/>
        </p:nvSpPr>
        <p:spPr>
          <a:xfrm>
            <a:off x="4096000" y="788903"/>
            <a:ext cx="4000000" cy="68834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sz="4000" b="1" u="sng">
                <a:solidFill>
                  <a:srgbClr val="000000"/>
                </a:solidFill>
              </a:rPr>
              <a:t>O</a:t>
            </a:r>
            <a:r>
              <a:rPr lang="en-US" sz="4000" b="1" u="sng">
                <a:solidFill>
                  <a:srgbClr val="000000"/>
                </a:solidFill>
              </a:rPr>
              <a:t>S</a:t>
            </a:r>
            <a:r>
              <a:rPr lang="en-US" sz="4000" b="1" u="sng">
                <a:solidFill>
                  <a:srgbClr val="000000"/>
                </a:solidFill>
              </a:rPr>
              <a:t>T</a:t>
            </a:r>
            <a:r>
              <a:rPr lang="en-US" sz="4000" b="1" u="sng">
                <a:solidFill>
                  <a:srgbClr val="000000"/>
                </a:solidFill>
              </a:rPr>
              <a:t>L</a:t>
            </a:r>
            <a:r>
              <a:rPr lang="en-US" sz="4000" b="1" u="sng">
                <a:solidFill>
                  <a:srgbClr val="000000"/>
                </a:solidFill>
              </a:rPr>
              <a:t> </a:t>
            </a:r>
            <a:r>
              <a:rPr lang="en-US" sz="4000" b="1" u="sng">
                <a:solidFill>
                  <a:srgbClr val="000000"/>
                </a:solidFill>
              </a:rPr>
              <a:t> </a:t>
            </a:r>
            <a:r>
              <a:rPr lang="en-US" sz="4000" b="1" u="sng">
                <a:solidFill>
                  <a:srgbClr val="000000"/>
                </a:solidFill>
              </a:rPr>
              <a:t>P</a:t>
            </a:r>
            <a:r>
              <a:rPr lang="en-US" sz="4000" b="1" u="sng">
                <a:solidFill>
                  <a:srgbClr val="000000"/>
                </a:solidFill>
              </a:rPr>
              <a:t>R</a:t>
            </a:r>
            <a:r>
              <a:rPr lang="en-US" sz="4000" b="1" u="sng">
                <a:solidFill>
                  <a:srgbClr val="000000"/>
                </a:solidFill>
              </a:rPr>
              <a:t>O</a:t>
            </a:r>
            <a:r>
              <a:rPr lang="en-US" sz="4000" b="1" u="sng">
                <a:solidFill>
                  <a:srgbClr val="000000"/>
                </a:solidFill>
              </a:rPr>
              <a:t>J</a:t>
            </a:r>
            <a:r>
              <a:rPr lang="en-US" sz="4000" b="1" u="sng">
                <a:solidFill>
                  <a:srgbClr val="000000"/>
                </a:solidFill>
              </a:rPr>
              <a:t>E</a:t>
            </a:r>
            <a:r>
              <a:rPr lang="en-US" sz="4000" b="1" u="sng">
                <a:solidFill>
                  <a:srgbClr val="000000"/>
                </a:solidFill>
              </a:rPr>
              <a:t>C</a:t>
            </a:r>
            <a:r>
              <a:rPr lang="en-US" sz="4000" b="1" u="sng">
                <a:solidFill>
                  <a:srgbClr val="000000"/>
                </a:solidFill>
              </a:rPr>
              <a:t>T</a:t>
            </a:r>
            <a:endParaRPr lang="en-IN" sz="4000"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Presentation</Application>
  <PresentationFormat/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Computeria-An Ecommerce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Computeria-An Ecommerce Website</dc:title>
  <dc:creator>Redmi Note 8</dc:creator>
  <cp:lastModifiedBy>Aakash Shah</cp:lastModifiedBy>
  <cp:revision>2</cp:revision>
  <dcterms:created xsi:type="dcterms:W3CDTF">2020-05-11T16:37:45Z</dcterms:created>
  <dcterms:modified xsi:type="dcterms:W3CDTF">2020-05-11T16:44:11Z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