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Average"/>
      <p:regular r:id="rId6"/>
    </p:embeddedFont>
    <p:embeddedFont>
      <p:font typeface="Oswald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Average-regular.fntdata"/><Relationship Id="rId7" Type="http://schemas.openxmlformats.org/officeDocument/2006/relationships/font" Target="fonts/Oswald-regular.fntdata"/><Relationship Id="rId8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EFD7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Classifying Yoga Poses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5" y="335295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