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632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Lato Black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Chirag Tripathi</cp:lastModifiedBy>
  <cp:revision>13</cp:revision>
  <dcterms:created xsi:type="dcterms:W3CDTF">2023-10-07T01:44:58Z</dcterms:created>
  <dcterms:modified xsi:type="dcterms:W3CDTF">2024-08-31T07:09:55Z</dcterms:modified>
</cp:coreProperties>
</file>