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7"/>
  </p:notesMasterIdLst>
  <p:sldIdLst>
    <p:sldId id="284" r:id="rId5"/>
    <p:sldId id="287" r:id="rId6"/>
    <p:sldId id="285" r:id="rId7"/>
    <p:sldId id="289" r:id="rId8"/>
    <p:sldId id="296" r:id="rId9"/>
    <p:sldId id="288" r:id="rId10"/>
    <p:sldId id="292" r:id="rId11"/>
    <p:sldId id="297" r:id="rId12"/>
    <p:sldId id="286" r:id="rId13"/>
    <p:sldId id="294" r:id="rId14"/>
    <p:sldId id="290" r:id="rId15"/>
    <p:sldId id="29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6216" userDrawn="1">
          <p15:clr>
            <a:srgbClr val="A4A3A4"/>
          </p15:clr>
        </p15:guide>
        <p15:guide id="3" pos="1440" userDrawn="1">
          <p15:clr>
            <a:srgbClr val="A4A3A4"/>
          </p15:clr>
        </p15:guide>
        <p15:guide id="4" orient="horz" pos="2352" userDrawn="1">
          <p15:clr>
            <a:srgbClr val="A4A3A4"/>
          </p15:clr>
        </p15:guide>
        <p15:guide id="5" orient="horz" pos="936" userDrawn="1">
          <p15:clr>
            <a:srgbClr val="A4A3A4"/>
          </p15:clr>
        </p15:guide>
        <p15:guide id="6" pos="3840" userDrawn="1">
          <p15:clr>
            <a:srgbClr val="A4A3A4"/>
          </p15:clr>
        </p15:guide>
        <p15:guide id="7" orient="horz" pos="314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C46A"/>
    <a:srgbClr val="97EFD3"/>
    <a:srgbClr val="F15574"/>
    <a:srgbClr val="F4EBE8"/>
    <a:srgbClr val="ECC4BF"/>
    <a:srgbClr val="C9ABA7"/>
    <a:srgbClr val="28282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899" autoAdjust="0"/>
  </p:normalViewPr>
  <p:slideViewPr>
    <p:cSldViewPr snapToGrid="0" snapToObjects="1" showGuides="1">
      <p:cViewPr varScale="1">
        <p:scale>
          <a:sx n="72" d="100"/>
          <a:sy n="72" d="100"/>
        </p:scale>
        <p:origin x="660" y="96"/>
      </p:cViewPr>
      <p:guideLst>
        <p:guide orient="horz" pos="528"/>
        <p:guide pos="6216"/>
        <p:guide pos="1440"/>
        <p:guide orient="horz" pos="2352"/>
        <p:guide orient="horz" pos="936"/>
        <p:guide pos="3840"/>
        <p:guide orient="horz" pos="3144"/>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8/10/relationships/authors" Targe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38102F-BFA3-4357-9FA0-3A064E6F1B5A}" type="datetimeFigureOut">
              <a:rPr lang="en-US" smtClean="0"/>
              <a:t>11/10/2022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0D3DFC-11A7-4DDF-8AEE-A5ACE051EBF3}" type="slidenum">
              <a:rPr lang="en-US" smtClean="0"/>
              <a:t>‹#›</a:t>
            </a:fld>
            <a:endParaRPr lang="en-US" dirty="0"/>
          </a:p>
        </p:txBody>
      </p:sp>
    </p:spTree>
    <p:extLst>
      <p:ext uri="{BB962C8B-B14F-4D97-AF65-F5344CB8AC3E}">
        <p14:creationId xmlns:p14="http://schemas.microsoft.com/office/powerpoint/2010/main" val="24030090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E09AA4F6-9CBF-53A8-8FE8-0BAB0E7DC989}"/>
              </a:ext>
            </a:extLst>
          </p:cNvPr>
          <p:cNvSpPr/>
          <p:nvPr userDrawn="1"/>
        </p:nvSpPr>
        <p:spPr>
          <a:xfrm>
            <a:off x="1062566" y="1161412"/>
            <a:ext cx="10221119" cy="4831742"/>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dirty="0">
              <a:solidFill>
                <a:schemeClr val="lt1"/>
              </a:solidFill>
              <a:latin typeface="Karla"/>
              <a:ea typeface="Karla"/>
              <a:cs typeface="Karla"/>
              <a:sym typeface="Karla"/>
            </a:endParaRPr>
          </a:p>
        </p:txBody>
      </p:sp>
      <p:sp>
        <p:nvSpPr>
          <p:cNvPr id="10" name="Google Shape;328;p33">
            <a:extLst>
              <a:ext uri="{FF2B5EF4-FFF2-40B4-BE49-F238E27FC236}">
                <a16:creationId xmlns:a16="http://schemas.microsoft.com/office/drawing/2014/main" id="{CBE4E0BD-29C0-46EA-4A2D-401DD12AEC12}"/>
              </a:ext>
            </a:extLst>
          </p:cNvPr>
          <p:cNvSpPr/>
          <p:nvPr userDrawn="1"/>
        </p:nvSpPr>
        <p:spPr>
          <a:xfrm>
            <a:off x="858371" y="800100"/>
            <a:ext cx="10221119" cy="49530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dirty="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D27EDEC9-86BE-FDB1-3BAE-F5FF0934CA0A}"/>
              </a:ext>
            </a:extLst>
          </p:cNvPr>
          <p:cNvSpPr>
            <a:spLocks noGrp="1"/>
          </p:cNvSpPr>
          <p:nvPr>
            <p:ph type="ctrTitle"/>
          </p:nvPr>
        </p:nvSpPr>
        <p:spPr>
          <a:xfrm>
            <a:off x="1463040" y="2240280"/>
            <a:ext cx="4873752" cy="1709928"/>
          </a:xfrm>
        </p:spPr>
        <p:txBody>
          <a:bodyPr anchor="b">
            <a:noAutofit/>
          </a:bodyPr>
          <a:lstStyle>
            <a:lvl1pPr marL="0" indent="0" algn="l">
              <a:lnSpc>
                <a:spcPct val="90000"/>
              </a:lnSpc>
              <a:defRPr sz="6000"/>
            </a:lvl1pPr>
          </a:lstStyle>
          <a:p>
            <a:r>
              <a:rPr lang="en-US" noProof="0"/>
              <a:t>Click to edit Master title style</a:t>
            </a:r>
          </a:p>
        </p:txBody>
      </p:sp>
      <p:sp>
        <p:nvSpPr>
          <p:cNvPr id="3" name="Subtitle 2">
            <a:extLst>
              <a:ext uri="{FF2B5EF4-FFF2-40B4-BE49-F238E27FC236}">
                <a16:creationId xmlns:a16="http://schemas.microsoft.com/office/drawing/2014/main" id="{61EF6069-AEE4-3455-508E-4B9EE30F0CB8}"/>
              </a:ext>
            </a:extLst>
          </p:cNvPr>
          <p:cNvSpPr>
            <a:spLocks noGrp="1"/>
          </p:cNvSpPr>
          <p:nvPr>
            <p:ph type="subTitle" idx="1"/>
          </p:nvPr>
        </p:nvSpPr>
        <p:spPr>
          <a:xfrm>
            <a:off x="1463040" y="4014216"/>
            <a:ext cx="4873752" cy="630936"/>
          </a:xfrm>
        </p:spPr>
        <p:txBody>
          <a:bodyPr>
            <a:noAutofit/>
          </a:bodyPr>
          <a:lstStyle>
            <a:lvl1pPr marL="54864" indent="0" algn="l">
              <a:lnSpc>
                <a:spcPct val="120000"/>
              </a:lnSpc>
              <a:spcBef>
                <a:spcPts val="0"/>
              </a:spcBef>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5" name="Picture Placeholder 13">
            <a:extLst>
              <a:ext uri="{FF2B5EF4-FFF2-40B4-BE49-F238E27FC236}">
                <a16:creationId xmlns:a16="http://schemas.microsoft.com/office/drawing/2014/main" id="{BEF410E3-CEC7-640A-C8FD-08419E6C3300}"/>
              </a:ext>
            </a:extLst>
          </p:cNvPr>
          <p:cNvSpPr>
            <a:spLocks noGrp="1"/>
          </p:cNvSpPr>
          <p:nvPr>
            <p:ph type="pic" sz="quarter" idx="10"/>
          </p:nvPr>
        </p:nvSpPr>
        <p:spPr>
          <a:xfrm>
            <a:off x="7246779" y="812292"/>
            <a:ext cx="3834628" cy="4928616"/>
          </a:xfr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gn="ctr">
              <a:buNone/>
              <a:defRPr lang="en-US" sz="1800">
                <a:solidFill>
                  <a:schemeClr val="tx1"/>
                </a:solidFill>
              </a:defRPr>
            </a:lvl1pPr>
          </a:lstStyle>
          <a:p>
            <a:pPr marL="0" lvl="0" algn="ctr"/>
            <a:r>
              <a:rPr lang="en-US" noProof="0" dirty="0"/>
              <a:t>Click icon to add picture</a:t>
            </a:r>
          </a:p>
        </p:txBody>
      </p:sp>
    </p:spTree>
    <p:extLst>
      <p:ext uri="{BB962C8B-B14F-4D97-AF65-F5344CB8AC3E}">
        <p14:creationId xmlns:p14="http://schemas.microsoft.com/office/powerpoint/2010/main" val="37975914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meline">
    <p:bg>
      <p:bgPr>
        <a:solidFill>
          <a:schemeClr val="accent3"/>
        </a:solidFill>
        <a:effectLst/>
      </p:bgPr>
    </p:bg>
    <p:spTree>
      <p:nvGrpSpPr>
        <p:cNvPr id="1" name=""/>
        <p:cNvGrpSpPr/>
        <p:nvPr/>
      </p:nvGrpSpPr>
      <p:grpSpPr>
        <a:xfrm>
          <a:off x="0" y="0"/>
          <a:ext cx="0" cy="0"/>
          <a:chOff x="0" y="0"/>
          <a:chExt cx="0" cy="0"/>
        </a:xfrm>
      </p:grpSpPr>
      <p:sp>
        <p:nvSpPr>
          <p:cNvPr id="8" name="Google Shape;1251;p56">
            <a:extLst>
              <a:ext uri="{FF2B5EF4-FFF2-40B4-BE49-F238E27FC236}">
                <a16:creationId xmlns:a16="http://schemas.microsoft.com/office/drawing/2014/main" id="{5240ABBF-9F6E-51C2-3600-798F3A8C4868}"/>
              </a:ext>
            </a:extLst>
          </p:cNvPr>
          <p:cNvSpPr/>
          <p:nvPr userDrawn="1"/>
        </p:nvSpPr>
        <p:spPr>
          <a:xfrm>
            <a:off x="547230" y="1944086"/>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lt1"/>
              </a:solidFill>
              <a:latin typeface="Karla"/>
              <a:ea typeface="Karla"/>
              <a:cs typeface="Karla"/>
              <a:sym typeface="Karla"/>
            </a:endParaRPr>
          </a:p>
        </p:txBody>
      </p:sp>
      <p:sp>
        <p:nvSpPr>
          <p:cNvPr id="10" name="Google Shape;1251;p56">
            <a:extLst>
              <a:ext uri="{FF2B5EF4-FFF2-40B4-BE49-F238E27FC236}">
                <a16:creationId xmlns:a16="http://schemas.microsoft.com/office/drawing/2014/main" id="{724FD7F3-2232-7463-6613-3EF2344BD063}"/>
              </a:ext>
            </a:extLst>
          </p:cNvPr>
          <p:cNvSpPr/>
          <p:nvPr userDrawn="1"/>
        </p:nvSpPr>
        <p:spPr>
          <a:xfrm>
            <a:off x="4922989" y="1946963"/>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lt1"/>
              </a:solidFill>
              <a:latin typeface="Karla"/>
              <a:ea typeface="Karla"/>
              <a:cs typeface="Karla"/>
              <a:sym typeface="Karla"/>
            </a:endParaRPr>
          </a:p>
        </p:txBody>
      </p:sp>
      <p:sp>
        <p:nvSpPr>
          <p:cNvPr id="12" name="Google Shape;1251;p56">
            <a:extLst>
              <a:ext uri="{FF2B5EF4-FFF2-40B4-BE49-F238E27FC236}">
                <a16:creationId xmlns:a16="http://schemas.microsoft.com/office/drawing/2014/main" id="{234E24BE-6EC9-C62B-1B5F-EBE5C279EF38}"/>
              </a:ext>
            </a:extLst>
          </p:cNvPr>
          <p:cNvSpPr/>
          <p:nvPr userDrawn="1"/>
        </p:nvSpPr>
        <p:spPr>
          <a:xfrm>
            <a:off x="9225456" y="1924776"/>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lt1"/>
              </a:solidFill>
              <a:latin typeface="Karla"/>
              <a:ea typeface="Karla"/>
              <a:cs typeface="Karla"/>
              <a:sym typeface="Karla"/>
            </a:endParaRPr>
          </a:p>
        </p:txBody>
      </p:sp>
      <p:sp>
        <p:nvSpPr>
          <p:cNvPr id="14" name="Google Shape;1251;p56">
            <a:extLst>
              <a:ext uri="{FF2B5EF4-FFF2-40B4-BE49-F238E27FC236}">
                <a16:creationId xmlns:a16="http://schemas.microsoft.com/office/drawing/2014/main" id="{F4987345-5BC3-6B09-35D1-118625B93B26}"/>
              </a:ext>
            </a:extLst>
          </p:cNvPr>
          <p:cNvSpPr/>
          <p:nvPr userDrawn="1"/>
        </p:nvSpPr>
        <p:spPr>
          <a:xfrm>
            <a:off x="2798649" y="3902220"/>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lt1"/>
              </a:solidFill>
              <a:latin typeface="Karla"/>
              <a:ea typeface="Karla"/>
              <a:cs typeface="Karla"/>
              <a:sym typeface="Karla"/>
            </a:endParaRPr>
          </a:p>
        </p:txBody>
      </p:sp>
      <p:sp>
        <p:nvSpPr>
          <p:cNvPr id="16" name="Google Shape;1251;p56">
            <a:extLst>
              <a:ext uri="{FF2B5EF4-FFF2-40B4-BE49-F238E27FC236}">
                <a16:creationId xmlns:a16="http://schemas.microsoft.com/office/drawing/2014/main" id="{D24F97D8-E25C-583D-72FF-A9AD2A77A71F}"/>
              </a:ext>
            </a:extLst>
          </p:cNvPr>
          <p:cNvSpPr/>
          <p:nvPr userDrawn="1"/>
        </p:nvSpPr>
        <p:spPr>
          <a:xfrm>
            <a:off x="7156227" y="3880033"/>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p:txBody>
          <a:bodyPr/>
          <a:lstStyle>
            <a:lvl1pPr>
              <a:defRPr>
                <a:solidFill>
                  <a:schemeClr val="bg1"/>
                </a:solidFill>
              </a:defRPr>
            </a:lvl1pPr>
          </a:lstStyle>
          <a:p>
            <a:r>
              <a:rPr lang="en-US" noProof="0"/>
              <a:t>Click to edit Master title style</a:t>
            </a:r>
          </a:p>
        </p:txBody>
      </p:sp>
      <p:sp>
        <p:nvSpPr>
          <p:cNvPr id="36" name="Text Placeholder 35">
            <a:extLst>
              <a:ext uri="{FF2B5EF4-FFF2-40B4-BE49-F238E27FC236}">
                <a16:creationId xmlns:a16="http://schemas.microsoft.com/office/drawing/2014/main" id="{C96B6B23-01AB-14E3-6F7D-14E56C8F7FB4}"/>
              </a:ext>
            </a:extLst>
          </p:cNvPr>
          <p:cNvSpPr>
            <a:spLocks noGrp="1"/>
          </p:cNvSpPr>
          <p:nvPr>
            <p:ph type="body" sz="quarter" idx="13"/>
          </p:nvPr>
        </p:nvSpPr>
        <p:spPr>
          <a:xfrm>
            <a:off x="458788"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40" name="Text Placeholder 35">
            <a:extLst>
              <a:ext uri="{FF2B5EF4-FFF2-40B4-BE49-F238E27FC236}">
                <a16:creationId xmlns:a16="http://schemas.microsoft.com/office/drawing/2014/main" id="{B5D9C006-6816-1398-2752-53296B2275E9}"/>
              </a:ext>
            </a:extLst>
          </p:cNvPr>
          <p:cNvSpPr>
            <a:spLocks noGrp="1"/>
          </p:cNvSpPr>
          <p:nvPr>
            <p:ph type="body" sz="quarter" idx="15"/>
          </p:nvPr>
        </p:nvSpPr>
        <p:spPr>
          <a:xfrm>
            <a:off x="4844975"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43" name="Text Placeholder 35">
            <a:extLst>
              <a:ext uri="{FF2B5EF4-FFF2-40B4-BE49-F238E27FC236}">
                <a16:creationId xmlns:a16="http://schemas.microsoft.com/office/drawing/2014/main" id="{5C67F012-5EC1-3C44-2545-C90EFB6C7AA3}"/>
              </a:ext>
            </a:extLst>
          </p:cNvPr>
          <p:cNvSpPr>
            <a:spLocks noGrp="1"/>
          </p:cNvSpPr>
          <p:nvPr>
            <p:ph type="body" sz="quarter" idx="17"/>
          </p:nvPr>
        </p:nvSpPr>
        <p:spPr>
          <a:xfrm>
            <a:off x="9137214"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39" name="Text Placeholder 35">
            <a:extLst>
              <a:ext uri="{FF2B5EF4-FFF2-40B4-BE49-F238E27FC236}">
                <a16:creationId xmlns:a16="http://schemas.microsoft.com/office/drawing/2014/main" id="{84C1F7B9-544F-1D65-F30E-22B977B0EA42}"/>
              </a:ext>
            </a:extLst>
          </p:cNvPr>
          <p:cNvSpPr>
            <a:spLocks noGrp="1"/>
          </p:cNvSpPr>
          <p:nvPr>
            <p:ph type="body" sz="quarter" idx="14"/>
          </p:nvPr>
        </p:nvSpPr>
        <p:spPr>
          <a:xfrm>
            <a:off x="2710407" y="3813978"/>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41" name="Text Placeholder 35">
            <a:extLst>
              <a:ext uri="{FF2B5EF4-FFF2-40B4-BE49-F238E27FC236}">
                <a16:creationId xmlns:a16="http://schemas.microsoft.com/office/drawing/2014/main" id="{F0785379-F700-62B9-BF17-703A87E29891}"/>
              </a:ext>
            </a:extLst>
          </p:cNvPr>
          <p:cNvSpPr>
            <a:spLocks noGrp="1"/>
          </p:cNvSpPr>
          <p:nvPr>
            <p:ph type="body" sz="quarter" idx="16"/>
          </p:nvPr>
        </p:nvSpPr>
        <p:spPr>
          <a:xfrm>
            <a:off x="7067985" y="3813978"/>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Tree>
    <p:extLst>
      <p:ext uri="{BB962C8B-B14F-4D97-AF65-F5344CB8AC3E}">
        <p14:creationId xmlns:p14="http://schemas.microsoft.com/office/powerpoint/2010/main" val="22660068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5"/>
        </a:solidFill>
        <a:effectLst/>
      </p:bgPr>
    </p:bg>
    <p:spTree>
      <p:nvGrpSpPr>
        <p:cNvPr id="1" name=""/>
        <p:cNvGrpSpPr/>
        <p:nvPr/>
      </p:nvGrpSpPr>
      <p:grpSpPr>
        <a:xfrm>
          <a:off x="0" y="0"/>
          <a:ext cx="0" cy="0"/>
          <a:chOff x="0" y="0"/>
          <a:chExt cx="0" cy="0"/>
        </a:xfrm>
      </p:grpSpPr>
      <p:sp>
        <p:nvSpPr>
          <p:cNvPr id="11" name="Google Shape;634;p42">
            <a:extLst>
              <a:ext uri="{FF2B5EF4-FFF2-40B4-BE49-F238E27FC236}">
                <a16:creationId xmlns:a16="http://schemas.microsoft.com/office/drawing/2014/main" id="{8B24251C-09A2-7EC7-D81E-7B4EC1A6C8FB}"/>
              </a:ext>
            </a:extLst>
          </p:cNvPr>
          <p:cNvSpPr/>
          <p:nvPr userDrawn="1"/>
        </p:nvSpPr>
        <p:spPr>
          <a:xfrm>
            <a:off x="1043969" y="2096168"/>
            <a:ext cx="10271731" cy="1505316"/>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lt1"/>
              </a:solidFill>
              <a:latin typeface="Karla"/>
              <a:ea typeface="Karla"/>
              <a:cs typeface="Karla"/>
              <a:sym typeface="Karla"/>
            </a:endParaRPr>
          </a:p>
        </p:txBody>
      </p:sp>
      <p:sp>
        <p:nvSpPr>
          <p:cNvPr id="13" name="Google Shape;634;p42">
            <a:extLst>
              <a:ext uri="{FF2B5EF4-FFF2-40B4-BE49-F238E27FC236}">
                <a16:creationId xmlns:a16="http://schemas.microsoft.com/office/drawing/2014/main" id="{7095FC12-1305-9C50-D9A9-1BA4392374E6}"/>
              </a:ext>
            </a:extLst>
          </p:cNvPr>
          <p:cNvSpPr/>
          <p:nvPr userDrawn="1"/>
        </p:nvSpPr>
        <p:spPr>
          <a:xfrm>
            <a:off x="1043969" y="4160972"/>
            <a:ext cx="10271731" cy="1505316"/>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lt1"/>
              </a:solidFill>
              <a:latin typeface="Karla"/>
              <a:ea typeface="Karla"/>
              <a:cs typeface="Karla"/>
              <a:sym typeface="Karla"/>
            </a:endParaRPr>
          </a:p>
        </p:txBody>
      </p:sp>
      <p:sp>
        <p:nvSpPr>
          <p:cNvPr id="23" name="Title 22">
            <a:extLst>
              <a:ext uri="{FF2B5EF4-FFF2-40B4-BE49-F238E27FC236}">
                <a16:creationId xmlns:a16="http://schemas.microsoft.com/office/drawing/2014/main" id="{AA325A5B-8E43-DA35-85DE-66DB81C5F5AD}"/>
              </a:ext>
            </a:extLst>
          </p:cNvPr>
          <p:cNvSpPr>
            <a:spLocks noGrp="1"/>
          </p:cNvSpPr>
          <p:nvPr>
            <p:ph type="title"/>
          </p:nvPr>
        </p:nvSpPr>
        <p:spPr/>
        <p:txBody>
          <a:bodyPr/>
          <a:lstStyle/>
          <a:p>
            <a:r>
              <a:rPr lang="en-US" noProof="0"/>
              <a:t>Click to edit Master title style</a:t>
            </a:r>
          </a:p>
        </p:txBody>
      </p:sp>
      <p:sp>
        <p:nvSpPr>
          <p:cNvPr id="21" name="Text Placeholder 2">
            <a:extLst>
              <a:ext uri="{FF2B5EF4-FFF2-40B4-BE49-F238E27FC236}">
                <a16:creationId xmlns:a16="http://schemas.microsoft.com/office/drawing/2014/main" id="{BCA26A7E-435E-AFBA-FECA-047481A83CB8}"/>
              </a:ext>
            </a:extLst>
          </p:cNvPr>
          <p:cNvSpPr>
            <a:spLocks noGrp="1"/>
          </p:cNvSpPr>
          <p:nvPr>
            <p:ph type="body" idx="1"/>
          </p:nvPr>
        </p:nvSpPr>
        <p:spPr>
          <a:xfrm>
            <a:off x="892795" y="1920319"/>
            <a:ext cx="10268712" cy="1505315"/>
          </a:xfrm>
          <a:solidFill>
            <a:schemeClr val="accent5"/>
          </a:solidFill>
          <a:ln w="25400">
            <a:solidFill>
              <a:schemeClr val="dk1"/>
            </a:solidFill>
          </a:ln>
        </p:spPr>
        <p:txBody>
          <a:bodyPr lIns="896112" rIns="6492240" anchor="ctr"/>
          <a:lstStyle>
            <a:lvl1pPr marL="0" indent="0">
              <a:lnSpc>
                <a:spcPct val="120000"/>
              </a:lnSpc>
              <a:spcBef>
                <a:spcPts val="0"/>
              </a:spcBef>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a:extLst>
              <a:ext uri="{FF2B5EF4-FFF2-40B4-BE49-F238E27FC236}">
                <a16:creationId xmlns:a16="http://schemas.microsoft.com/office/drawing/2014/main" id="{4A82CD3C-84E1-013B-FEDD-5B4008CD2B33}"/>
              </a:ext>
            </a:extLst>
          </p:cNvPr>
          <p:cNvSpPr>
            <a:spLocks noGrp="1"/>
          </p:cNvSpPr>
          <p:nvPr>
            <p:ph sz="half" idx="2"/>
          </p:nvPr>
        </p:nvSpPr>
        <p:spPr>
          <a:xfrm>
            <a:off x="4645152" y="2007884"/>
            <a:ext cx="6408671" cy="1330189"/>
          </a:xfrm>
        </p:spPr>
        <p:txBody>
          <a:bodyPr anchor="ctr"/>
          <a:lstStyle>
            <a:lvl1pPr marL="0" indent="-137160">
              <a:lnSpc>
                <a:spcPct val="100000"/>
              </a:lnSpc>
              <a:spcBef>
                <a:spcPts val="0"/>
              </a:spcBef>
              <a:buSzPct val="50000"/>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2" name="Text Placeholder 4">
            <a:extLst>
              <a:ext uri="{FF2B5EF4-FFF2-40B4-BE49-F238E27FC236}">
                <a16:creationId xmlns:a16="http://schemas.microsoft.com/office/drawing/2014/main" id="{42E5F6B0-4BF8-B61C-19DC-44EADF2C6A3E}"/>
              </a:ext>
            </a:extLst>
          </p:cNvPr>
          <p:cNvSpPr>
            <a:spLocks noGrp="1"/>
          </p:cNvSpPr>
          <p:nvPr>
            <p:ph type="body" sz="quarter" idx="3"/>
          </p:nvPr>
        </p:nvSpPr>
        <p:spPr>
          <a:xfrm>
            <a:off x="892795" y="4005858"/>
            <a:ext cx="10268712" cy="1505315"/>
          </a:xfrm>
          <a:solidFill>
            <a:schemeClr val="accent5"/>
          </a:solidFill>
          <a:ln w="25400">
            <a:solidFill>
              <a:schemeClr val="dk1"/>
            </a:solidFill>
          </a:ln>
        </p:spPr>
        <p:txBody>
          <a:bodyPr lIns="896112" rIns="6492240" anchor="ctr"/>
          <a:lstStyle>
            <a:lvl1pPr marL="0" indent="0">
              <a:lnSpc>
                <a:spcPct val="120000"/>
              </a:lnSpc>
              <a:spcBef>
                <a:spcPts val="0"/>
              </a:spcBef>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0" name="Content Placeholder 3">
            <a:extLst>
              <a:ext uri="{FF2B5EF4-FFF2-40B4-BE49-F238E27FC236}">
                <a16:creationId xmlns:a16="http://schemas.microsoft.com/office/drawing/2014/main" id="{710FDC74-97A7-7CF9-8479-7DF70FE009C4}"/>
              </a:ext>
            </a:extLst>
          </p:cNvPr>
          <p:cNvSpPr>
            <a:spLocks noGrp="1"/>
          </p:cNvSpPr>
          <p:nvPr>
            <p:ph sz="half" idx="13"/>
          </p:nvPr>
        </p:nvSpPr>
        <p:spPr>
          <a:xfrm>
            <a:off x="4645152" y="4093420"/>
            <a:ext cx="6408671" cy="1330189"/>
          </a:xfrm>
        </p:spPr>
        <p:txBody>
          <a:bodyPr anchor="ctr"/>
          <a:lstStyle>
            <a:lvl1pPr marL="0" indent="-137160">
              <a:lnSpc>
                <a:spcPct val="100000"/>
              </a:lnSpc>
              <a:spcBef>
                <a:spcPts val="0"/>
              </a:spcBef>
              <a:buSzPct val="50000"/>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9" name="Slide Number Placeholder 8">
            <a:extLst>
              <a:ext uri="{FF2B5EF4-FFF2-40B4-BE49-F238E27FC236}">
                <a16:creationId xmlns:a16="http://schemas.microsoft.com/office/drawing/2014/main" id="{7EA9E27A-A5B9-7554-B03C-977DD0697109}"/>
              </a:ext>
            </a:extLst>
          </p:cNvPr>
          <p:cNvSpPr>
            <a:spLocks noGrp="1"/>
          </p:cNvSpPr>
          <p:nvPr>
            <p:ph type="sldNum" sz="quarter" idx="12"/>
          </p:nvPr>
        </p:nvSpPr>
        <p:spPr/>
        <p:txBody>
          <a:bodyPr/>
          <a:lstStyle/>
          <a:p>
            <a:fld id="{8D0AFDD5-844D-364D-8AEC-50CF4D36D55D}" type="slidenum">
              <a:rPr lang="en-US" noProof="0" smtClean="0"/>
              <a:t>‹#›</a:t>
            </a:fld>
            <a:endParaRPr lang="en-US" noProof="0" dirty="0"/>
          </a:p>
        </p:txBody>
      </p:sp>
      <p:sp>
        <p:nvSpPr>
          <p:cNvPr id="8" name="Footer Placeholder 7">
            <a:extLst>
              <a:ext uri="{FF2B5EF4-FFF2-40B4-BE49-F238E27FC236}">
                <a16:creationId xmlns:a16="http://schemas.microsoft.com/office/drawing/2014/main" id="{10B2D671-9FA9-57ED-C5BB-EF64BEB1363E}"/>
              </a:ext>
            </a:extLst>
          </p:cNvPr>
          <p:cNvSpPr>
            <a:spLocks noGrp="1"/>
          </p:cNvSpPr>
          <p:nvPr>
            <p:ph type="ftr" sz="quarter" idx="11"/>
          </p:nvPr>
        </p:nvSpPr>
        <p:spPr/>
        <p:txBody>
          <a:bodyPr/>
          <a:lstStyle/>
          <a:p>
            <a:r>
              <a:rPr lang="en-US" noProof="0" dirty="0"/>
              <a:t>Presentation title</a:t>
            </a:r>
          </a:p>
        </p:txBody>
      </p:sp>
      <p:sp>
        <p:nvSpPr>
          <p:cNvPr id="7" name="Date Placeholder 6">
            <a:extLst>
              <a:ext uri="{FF2B5EF4-FFF2-40B4-BE49-F238E27FC236}">
                <a16:creationId xmlns:a16="http://schemas.microsoft.com/office/drawing/2014/main" id="{ECF944D9-3F95-D788-A7A5-9C541DBDEF9F}"/>
              </a:ext>
            </a:extLst>
          </p:cNvPr>
          <p:cNvSpPr>
            <a:spLocks noGrp="1"/>
          </p:cNvSpPr>
          <p:nvPr>
            <p:ph type="dt" sz="half" idx="10"/>
          </p:nvPr>
        </p:nvSpPr>
        <p:spPr/>
        <p:txBody>
          <a:bodyPr/>
          <a:lstStyle/>
          <a:p>
            <a:r>
              <a:rPr lang="en-US" noProof="0" dirty="0"/>
              <a:t>20XX</a:t>
            </a:r>
          </a:p>
        </p:txBody>
      </p:sp>
    </p:spTree>
    <p:extLst>
      <p:ext uri="{BB962C8B-B14F-4D97-AF65-F5344CB8AC3E}">
        <p14:creationId xmlns:p14="http://schemas.microsoft.com/office/powerpoint/2010/main" val="42780576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CB1F4-E4E2-E27F-87D0-6DFE6637592C}"/>
              </a:ext>
            </a:extLst>
          </p:cNvPr>
          <p:cNvSpPr>
            <a:spLocks noGrp="1"/>
          </p:cNvSpPr>
          <p:nvPr>
            <p:ph type="title"/>
          </p:nvPr>
        </p:nvSpPr>
        <p:spPr/>
        <p:txBody>
          <a:bodyPr/>
          <a:lstStyle/>
          <a:p>
            <a:r>
              <a:rPr lang="en-US" noProof="0"/>
              <a:t>Click to edit Master title style</a:t>
            </a:r>
          </a:p>
        </p:txBody>
      </p:sp>
      <p:sp>
        <p:nvSpPr>
          <p:cNvPr id="7" name="Google Shape;1148;p53">
            <a:extLst>
              <a:ext uri="{FF2B5EF4-FFF2-40B4-BE49-F238E27FC236}">
                <a16:creationId xmlns:a16="http://schemas.microsoft.com/office/drawing/2014/main" id="{D76333E0-FAE0-3B63-28EE-BA834131593C}"/>
              </a:ext>
            </a:extLst>
          </p:cNvPr>
          <p:cNvSpPr/>
          <p:nvPr userDrawn="1"/>
        </p:nvSpPr>
        <p:spPr>
          <a:xfrm>
            <a:off x="6481182" y="2106081"/>
            <a:ext cx="5056632"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lt1"/>
              </a:solidFill>
              <a:latin typeface="Karla"/>
              <a:ea typeface="Karla"/>
              <a:cs typeface="Karla"/>
              <a:sym typeface="Karla"/>
            </a:endParaRPr>
          </a:p>
        </p:txBody>
      </p:sp>
      <p:sp>
        <p:nvSpPr>
          <p:cNvPr id="11" name="Google Shape;1148;p53">
            <a:extLst>
              <a:ext uri="{FF2B5EF4-FFF2-40B4-BE49-F238E27FC236}">
                <a16:creationId xmlns:a16="http://schemas.microsoft.com/office/drawing/2014/main" id="{B21F23CA-8996-2ED3-865E-9CBB7B3DEF01}"/>
              </a:ext>
            </a:extLst>
          </p:cNvPr>
          <p:cNvSpPr/>
          <p:nvPr userDrawn="1"/>
        </p:nvSpPr>
        <p:spPr>
          <a:xfrm>
            <a:off x="808072" y="2106081"/>
            <a:ext cx="5054248"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lt1"/>
              </a:solidFill>
              <a:latin typeface="Karla"/>
              <a:ea typeface="Karla"/>
              <a:cs typeface="Karla"/>
              <a:sym typeface="Karla"/>
            </a:endParaRPr>
          </a:p>
        </p:txBody>
      </p:sp>
      <p:sp>
        <p:nvSpPr>
          <p:cNvPr id="18" name="Text Placeholder 24">
            <a:extLst>
              <a:ext uri="{FF2B5EF4-FFF2-40B4-BE49-F238E27FC236}">
                <a16:creationId xmlns:a16="http://schemas.microsoft.com/office/drawing/2014/main" id="{BF16B1C6-54F0-43B5-701B-5ACB9DB37B75}"/>
              </a:ext>
            </a:extLst>
          </p:cNvPr>
          <p:cNvSpPr>
            <a:spLocks noGrp="1"/>
          </p:cNvSpPr>
          <p:nvPr>
            <p:ph type="body" sz="quarter" idx="14"/>
          </p:nvPr>
        </p:nvSpPr>
        <p:spPr>
          <a:xfrm>
            <a:off x="685800" y="1956816"/>
            <a:ext cx="5048882"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1" name="Content Placeholder 3">
            <a:extLst>
              <a:ext uri="{FF2B5EF4-FFF2-40B4-BE49-F238E27FC236}">
                <a16:creationId xmlns:a16="http://schemas.microsoft.com/office/drawing/2014/main" id="{86A122E7-1CF8-0AB9-3407-6E725320DC62}"/>
              </a:ext>
            </a:extLst>
          </p:cNvPr>
          <p:cNvSpPr>
            <a:spLocks noGrp="1"/>
          </p:cNvSpPr>
          <p:nvPr>
            <p:ph sz="half" idx="2"/>
          </p:nvPr>
        </p:nvSpPr>
        <p:spPr>
          <a:xfrm>
            <a:off x="932688" y="2944368"/>
            <a:ext cx="4604512"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0" name="Text Placeholder 24">
            <a:extLst>
              <a:ext uri="{FF2B5EF4-FFF2-40B4-BE49-F238E27FC236}">
                <a16:creationId xmlns:a16="http://schemas.microsoft.com/office/drawing/2014/main" id="{F5C0C473-4EA8-206C-EDC5-DAF92DC87E7B}"/>
              </a:ext>
            </a:extLst>
          </p:cNvPr>
          <p:cNvSpPr>
            <a:spLocks noGrp="1"/>
          </p:cNvSpPr>
          <p:nvPr>
            <p:ph type="body" sz="quarter" idx="19"/>
          </p:nvPr>
        </p:nvSpPr>
        <p:spPr>
          <a:xfrm>
            <a:off x="6358128" y="1956816"/>
            <a:ext cx="5047488"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3" name="Content Placeholder 3">
            <a:extLst>
              <a:ext uri="{FF2B5EF4-FFF2-40B4-BE49-F238E27FC236}">
                <a16:creationId xmlns:a16="http://schemas.microsoft.com/office/drawing/2014/main" id="{E3B2BF64-243E-E09B-24DD-86574712A72C}"/>
              </a:ext>
            </a:extLst>
          </p:cNvPr>
          <p:cNvSpPr>
            <a:spLocks noGrp="1"/>
          </p:cNvSpPr>
          <p:nvPr>
            <p:ph sz="half" idx="20"/>
          </p:nvPr>
        </p:nvSpPr>
        <p:spPr>
          <a:xfrm>
            <a:off x="6600154" y="2944368"/>
            <a:ext cx="4608576"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5" name="Slide Number Placeholder 4">
            <a:extLst>
              <a:ext uri="{FF2B5EF4-FFF2-40B4-BE49-F238E27FC236}">
                <a16:creationId xmlns:a16="http://schemas.microsoft.com/office/drawing/2014/main" id="{3A18DB23-E349-DF43-8126-A1F21B8C33C6}"/>
              </a:ext>
            </a:extLst>
          </p:cNvPr>
          <p:cNvSpPr>
            <a:spLocks noGrp="1"/>
          </p:cNvSpPr>
          <p:nvPr>
            <p:ph type="sldNum" sz="quarter" idx="12"/>
          </p:nvPr>
        </p:nvSpPr>
        <p:spPr/>
        <p:txBody>
          <a:bodyPr/>
          <a:lstStyle/>
          <a:p>
            <a:fld id="{8D0AFDD5-844D-364D-8AEC-50CF4D36D55D}" type="slidenum">
              <a:rPr lang="en-US" noProof="0" smtClean="0"/>
              <a:pPr/>
              <a:t>‹#›</a:t>
            </a:fld>
            <a:endParaRPr lang="en-US" noProof="0" dirty="0"/>
          </a:p>
        </p:txBody>
      </p:sp>
      <p:sp>
        <p:nvSpPr>
          <p:cNvPr id="4" name="Footer Placeholder 3">
            <a:extLst>
              <a:ext uri="{FF2B5EF4-FFF2-40B4-BE49-F238E27FC236}">
                <a16:creationId xmlns:a16="http://schemas.microsoft.com/office/drawing/2014/main" id="{46774F0D-57B5-C6EE-016C-501DC8D7E4F7}"/>
              </a:ext>
            </a:extLst>
          </p:cNvPr>
          <p:cNvSpPr>
            <a:spLocks noGrp="1"/>
          </p:cNvSpPr>
          <p:nvPr>
            <p:ph type="ftr" sz="quarter" idx="11"/>
          </p:nvPr>
        </p:nvSpPr>
        <p:spPr/>
        <p:txBody>
          <a:bodyPr/>
          <a:lstStyle/>
          <a:p>
            <a:r>
              <a:rPr lang="en-US" noProof="0" dirty="0"/>
              <a:t>Presentation title</a:t>
            </a:r>
          </a:p>
        </p:txBody>
      </p:sp>
      <p:sp>
        <p:nvSpPr>
          <p:cNvPr id="3" name="Date Placeholder 2">
            <a:extLst>
              <a:ext uri="{FF2B5EF4-FFF2-40B4-BE49-F238E27FC236}">
                <a16:creationId xmlns:a16="http://schemas.microsoft.com/office/drawing/2014/main" id="{5DF0D283-938B-8E26-1C43-DC3AD65091BF}"/>
              </a:ext>
            </a:extLst>
          </p:cNvPr>
          <p:cNvSpPr>
            <a:spLocks noGrp="1"/>
          </p:cNvSpPr>
          <p:nvPr>
            <p:ph type="dt" sz="half" idx="10"/>
          </p:nvPr>
        </p:nvSpPr>
        <p:spPr/>
        <p:txBody>
          <a:bodyPr/>
          <a:lstStyle/>
          <a:p>
            <a:r>
              <a:rPr lang="en-US" noProof="0" dirty="0"/>
              <a:t>20XX</a:t>
            </a:r>
          </a:p>
        </p:txBody>
      </p:sp>
    </p:spTree>
    <p:extLst>
      <p:ext uri="{BB962C8B-B14F-4D97-AF65-F5344CB8AC3E}">
        <p14:creationId xmlns:p14="http://schemas.microsoft.com/office/powerpoint/2010/main" val="41890907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CB1F4-E4E2-E27F-87D0-6DFE6637592C}"/>
              </a:ext>
            </a:extLst>
          </p:cNvPr>
          <p:cNvSpPr>
            <a:spLocks noGrp="1"/>
          </p:cNvSpPr>
          <p:nvPr>
            <p:ph type="title"/>
          </p:nvPr>
        </p:nvSpPr>
        <p:spPr/>
        <p:txBody>
          <a:bodyPr/>
          <a:lstStyle/>
          <a:p>
            <a:r>
              <a:rPr lang="en-US" noProof="0"/>
              <a:t>Click to edit Master title style</a:t>
            </a:r>
          </a:p>
        </p:txBody>
      </p:sp>
      <p:sp>
        <p:nvSpPr>
          <p:cNvPr id="7" name="Google Shape;1148;p53">
            <a:extLst>
              <a:ext uri="{FF2B5EF4-FFF2-40B4-BE49-F238E27FC236}">
                <a16:creationId xmlns:a16="http://schemas.microsoft.com/office/drawing/2014/main" id="{D76333E0-FAE0-3B63-28EE-BA834131593C}"/>
              </a:ext>
            </a:extLst>
          </p:cNvPr>
          <p:cNvSpPr/>
          <p:nvPr userDrawn="1"/>
        </p:nvSpPr>
        <p:spPr>
          <a:xfrm>
            <a:off x="8370942"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lt1"/>
              </a:solidFill>
              <a:latin typeface="Karla"/>
              <a:ea typeface="Karla"/>
              <a:cs typeface="Karla"/>
              <a:sym typeface="Karla"/>
            </a:endParaRPr>
          </a:p>
        </p:txBody>
      </p:sp>
      <p:sp>
        <p:nvSpPr>
          <p:cNvPr id="9" name="Google Shape;1148;p53">
            <a:extLst>
              <a:ext uri="{FF2B5EF4-FFF2-40B4-BE49-F238E27FC236}">
                <a16:creationId xmlns:a16="http://schemas.microsoft.com/office/drawing/2014/main" id="{1BF10461-2A6D-BD12-B1D7-5A73DDD367A8}"/>
              </a:ext>
            </a:extLst>
          </p:cNvPr>
          <p:cNvSpPr/>
          <p:nvPr userDrawn="1"/>
        </p:nvSpPr>
        <p:spPr>
          <a:xfrm>
            <a:off x="4599233"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lt1"/>
              </a:solidFill>
              <a:latin typeface="Karla"/>
              <a:ea typeface="Karla"/>
              <a:cs typeface="Karla"/>
              <a:sym typeface="Karla"/>
            </a:endParaRPr>
          </a:p>
        </p:txBody>
      </p:sp>
      <p:sp>
        <p:nvSpPr>
          <p:cNvPr id="11" name="Google Shape;1148;p53">
            <a:extLst>
              <a:ext uri="{FF2B5EF4-FFF2-40B4-BE49-F238E27FC236}">
                <a16:creationId xmlns:a16="http://schemas.microsoft.com/office/drawing/2014/main" id="{B21F23CA-8996-2ED3-865E-9CBB7B3DEF01}"/>
              </a:ext>
            </a:extLst>
          </p:cNvPr>
          <p:cNvSpPr/>
          <p:nvPr userDrawn="1"/>
        </p:nvSpPr>
        <p:spPr>
          <a:xfrm>
            <a:off x="808072"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lt1"/>
              </a:solidFill>
              <a:latin typeface="Karla"/>
              <a:ea typeface="Karla"/>
              <a:cs typeface="Karla"/>
              <a:sym typeface="Karla"/>
            </a:endParaRPr>
          </a:p>
        </p:txBody>
      </p:sp>
      <p:sp>
        <p:nvSpPr>
          <p:cNvPr id="18" name="Text Placeholder 24">
            <a:extLst>
              <a:ext uri="{FF2B5EF4-FFF2-40B4-BE49-F238E27FC236}">
                <a16:creationId xmlns:a16="http://schemas.microsoft.com/office/drawing/2014/main" id="{BF16B1C6-54F0-43B5-701B-5ACB9DB37B75}"/>
              </a:ext>
            </a:extLst>
          </p:cNvPr>
          <p:cNvSpPr>
            <a:spLocks noGrp="1"/>
          </p:cNvSpPr>
          <p:nvPr>
            <p:ph type="body" sz="quarter" idx="14"/>
          </p:nvPr>
        </p:nvSpPr>
        <p:spPr>
          <a:xfrm>
            <a:off x="685800"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1" name="Content Placeholder 3">
            <a:extLst>
              <a:ext uri="{FF2B5EF4-FFF2-40B4-BE49-F238E27FC236}">
                <a16:creationId xmlns:a16="http://schemas.microsoft.com/office/drawing/2014/main" id="{86A122E7-1CF8-0AB9-3407-6E725320DC62}"/>
              </a:ext>
            </a:extLst>
          </p:cNvPr>
          <p:cNvSpPr>
            <a:spLocks noGrp="1"/>
          </p:cNvSpPr>
          <p:nvPr>
            <p:ph sz="half" idx="2"/>
          </p:nvPr>
        </p:nvSpPr>
        <p:spPr>
          <a:xfrm>
            <a:off x="932688"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19" name="Text Placeholder 24">
            <a:extLst>
              <a:ext uri="{FF2B5EF4-FFF2-40B4-BE49-F238E27FC236}">
                <a16:creationId xmlns:a16="http://schemas.microsoft.com/office/drawing/2014/main" id="{9B6C5E12-67C8-B5AA-FC61-A40F6C388F8B}"/>
              </a:ext>
            </a:extLst>
          </p:cNvPr>
          <p:cNvSpPr>
            <a:spLocks noGrp="1"/>
          </p:cNvSpPr>
          <p:nvPr>
            <p:ph type="body" sz="quarter" idx="16"/>
          </p:nvPr>
        </p:nvSpPr>
        <p:spPr>
          <a:xfrm>
            <a:off x="4480560"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2" name="Content Placeholder 3">
            <a:extLst>
              <a:ext uri="{FF2B5EF4-FFF2-40B4-BE49-F238E27FC236}">
                <a16:creationId xmlns:a16="http://schemas.microsoft.com/office/drawing/2014/main" id="{92BD99C3-C1A1-E89B-FB77-6221D2FBE9A6}"/>
              </a:ext>
            </a:extLst>
          </p:cNvPr>
          <p:cNvSpPr>
            <a:spLocks noGrp="1"/>
          </p:cNvSpPr>
          <p:nvPr>
            <p:ph sz="half" idx="13"/>
          </p:nvPr>
        </p:nvSpPr>
        <p:spPr>
          <a:xfrm>
            <a:off x="4715873"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0" name="Text Placeholder 24">
            <a:extLst>
              <a:ext uri="{FF2B5EF4-FFF2-40B4-BE49-F238E27FC236}">
                <a16:creationId xmlns:a16="http://schemas.microsoft.com/office/drawing/2014/main" id="{F5C0C473-4EA8-206C-EDC5-DAF92DC87E7B}"/>
              </a:ext>
            </a:extLst>
          </p:cNvPr>
          <p:cNvSpPr>
            <a:spLocks noGrp="1"/>
          </p:cNvSpPr>
          <p:nvPr>
            <p:ph type="body" sz="quarter" idx="19"/>
          </p:nvPr>
        </p:nvSpPr>
        <p:spPr>
          <a:xfrm>
            <a:off x="8247888"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3" name="Content Placeholder 3">
            <a:extLst>
              <a:ext uri="{FF2B5EF4-FFF2-40B4-BE49-F238E27FC236}">
                <a16:creationId xmlns:a16="http://schemas.microsoft.com/office/drawing/2014/main" id="{E3B2BF64-243E-E09B-24DD-86574712A72C}"/>
              </a:ext>
            </a:extLst>
          </p:cNvPr>
          <p:cNvSpPr>
            <a:spLocks noGrp="1"/>
          </p:cNvSpPr>
          <p:nvPr>
            <p:ph sz="half" idx="20"/>
          </p:nvPr>
        </p:nvSpPr>
        <p:spPr>
          <a:xfrm>
            <a:off x="8489914"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5" name="Slide Number Placeholder 4">
            <a:extLst>
              <a:ext uri="{FF2B5EF4-FFF2-40B4-BE49-F238E27FC236}">
                <a16:creationId xmlns:a16="http://schemas.microsoft.com/office/drawing/2014/main" id="{3A18DB23-E349-DF43-8126-A1F21B8C33C6}"/>
              </a:ext>
            </a:extLst>
          </p:cNvPr>
          <p:cNvSpPr>
            <a:spLocks noGrp="1"/>
          </p:cNvSpPr>
          <p:nvPr>
            <p:ph type="sldNum" sz="quarter" idx="12"/>
          </p:nvPr>
        </p:nvSpPr>
        <p:spPr/>
        <p:txBody>
          <a:bodyPr/>
          <a:lstStyle/>
          <a:p>
            <a:fld id="{8D0AFDD5-844D-364D-8AEC-50CF4D36D55D}" type="slidenum">
              <a:rPr lang="en-US" noProof="0" smtClean="0"/>
              <a:pPr/>
              <a:t>‹#›</a:t>
            </a:fld>
            <a:endParaRPr lang="en-US" noProof="0" dirty="0"/>
          </a:p>
        </p:txBody>
      </p:sp>
      <p:sp>
        <p:nvSpPr>
          <p:cNvPr id="4" name="Footer Placeholder 3">
            <a:extLst>
              <a:ext uri="{FF2B5EF4-FFF2-40B4-BE49-F238E27FC236}">
                <a16:creationId xmlns:a16="http://schemas.microsoft.com/office/drawing/2014/main" id="{46774F0D-57B5-C6EE-016C-501DC8D7E4F7}"/>
              </a:ext>
            </a:extLst>
          </p:cNvPr>
          <p:cNvSpPr>
            <a:spLocks noGrp="1"/>
          </p:cNvSpPr>
          <p:nvPr>
            <p:ph type="ftr" sz="quarter" idx="11"/>
          </p:nvPr>
        </p:nvSpPr>
        <p:spPr/>
        <p:txBody>
          <a:bodyPr/>
          <a:lstStyle/>
          <a:p>
            <a:r>
              <a:rPr lang="en-US" noProof="0" dirty="0"/>
              <a:t>Presentation title</a:t>
            </a:r>
          </a:p>
        </p:txBody>
      </p:sp>
      <p:sp>
        <p:nvSpPr>
          <p:cNvPr id="3" name="Date Placeholder 2">
            <a:extLst>
              <a:ext uri="{FF2B5EF4-FFF2-40B4-BE49-F238E27FC236}">
                <a16:creationId xmlns:a16="http://schemas.microsoft.com/office/drawing/2014/main" id="{5DF0D283-938B-8E26-1C43-DC3AD65091BF}"/>
              </a:ext>
            </a:extLst>
          </p:cNvPr>
          <p:cNvSpPr>
            <a:spLocks noGrp="1"/>
          </p:cNvSpPr>
          <p:nvPr>
            <p:ph type="dt" sz="half" idx="10"/>
          </p:nvPr>
        </p:nvSpPr>
        <p:spPr/>
        <p:txBody>
          <a:bodyPr/>
          <a:lstStyle/>
          <a:p>
            <a:r>
              <a:rPr lang="en-US" noProof="0" dirty="0"/>
              <a:t>20XX</a:t>
            </a:r>
          </a:p>
        </p:txBody>
      </p:sp>
    </p:spTree>
    <p:extLst>
      <p:ext uri="{BB962C8B-B14F-4D97-AF65-F5344CB8AC3E}">
        <p14:creationId xmlns:p14="http://schemas.microsoft.com/office/powerpoint/2010/main" val="42483168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7" name="Google Shape;327;p33">
            <a:extLst>
              <a:ext uri="{FF2B5EF4-FFF2-40B4-BE49-F238E27FC236}">
                <a16:creationId xmlns:a16="http://schemas.microsoft.com/office/drawing/2014/main" id="{E7EB222B-6CF5-9486-E495-4BBCFBA5DEE9}"/>
              </a:ext>
            </a:extLst>
          </p:cNvPr>
          <p:cNvSpPr/>
          <p:nvPr userDrawn="1"/>
        </p:nvSpPr>
        <p:spPr>
          <a:xfrm>
            <a:off x="5400719" y="1198578"/>
            <a:ext cx="6114430" cy="4794575"/>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dirty="0">
              <a:solidFill>
                <a:schemeClr val="lt1"/>
              </a:solidFill>
              <a:latin typeface="Karla"/>
              <a:ea typeface="Karla"/>
              <a:cs typeface="Karla"/>
              <a:sym typeface="Karla"/>
            </a:endParaRPr>
          </a:p>
        </p:txBody>
      </p:sp>
      <p:sp>
        <p:nvSpPr>
          <p:cNvPr id="9" name="Google Shape;328;p33">
            <a:extLst>
              <a:ext uri="{FF2B5EF4-FFF2-40B4-BE49-F238E27FC236}">
                <a16:creationId xmlns:a16="http://schemas.microsoft.com/office/drawing/2014/main" id="{1FEBC754-F0A8-F9F6-F804-7081E078D8F5}"/>
              </a:ext>
            </a:extLst>
          </p:cNvPr>
          <p:cNvSpPr/>
          <p:nvPr userDrawn="1"/>
        </p:nvSpPr>
        <p:spPr>
          <a:xfrm>
            <a:off x="5196524" y="838200"/>
            <a:ext cx="6114430" cy="49149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dirty="0">
              <a:solidFill>
                <a:schemeClr val="lt1"/>
              </a:solidFill>
              <a:latin typeface="Karla"/>
              <a:ea typeface="Karla"/>
              <a:cs typeface="Karla"/>
              <a:sym typeface="Karla"/>
            </a:endParaRPr>
          </a:p>
        </p:txBody>
      </p:sp>
      <p:sp>
        <p:nvSpPr>
          <p:cNvPr id="14" name="Title 1">
            <a:extLst>
              <a:ext uri="{FF2B5EF4-FFF2-40B4-BE49-F238E27FC236}">
                <a16:creationId xmlns:a16="http://schemas.microsoft.com/office/drawing/2014/main" id="{A8F8B0E5-D249-4F2F-16F0-7A9A49B95D39}"/>
              </a:ext>
            </a:extLst>
          </p:cNvPr>
          <p:cNvSpPr>
            <a:spLocks noGrp="1"/>
          </p:cNvSpPr>
          <p:nvPr>
            <p:ph type="title"/>
          </p:nvPr>
        </p:nvSpPr>
        <p:spPr>
          <a:xfrm>
            <a:off x="5978024" y="1783080"/>
            <a:ext cx="4959821" cy="1162762"/>
          </a:xfrm>
        </p:spPr>
        <p:txBody>
          <a:bodyPr/>
          <a:lstStyle>
            <a:lvl1pPr algn="l">
              <a:lnSpc>
                <a:spcPct val="90000"/>
              </a:lnSpc>
              <a:defRPr/>
            </a:lvl1pPr>
          </a:lstStyle>
          <a:p>
            <a:r>
              <a:rPr lang="en-US" noProof="0"/>
              <a:t>Click to edit Master title style</a:t>
            </a:r>
          </a:p>
        </p:txBody>
      </p:sp>
      <p:sp>
        <p:nvSpPr>
          <p:cNvPr id="19" name="Picture Placeholder 18">
            <a:extLst>
              <a:ext uri="{FF2B5EF4-FFF2-40B4-BE49-F238E27FC236}">
                <a16:creationId xmlns:a16="http://schemas.microsoft.com/office/drawing/2014/main" id="{52CFE759-845E-6170-DB8C-EA3FA075BBC8}"/>
              </a:ext>
            </a:extLst>
          </p:cNvPr>
          <p:cNvSpPr>
            <a:spLocks noGrp="1"/>
          </p:cNvSpPr>
          <p:nvPr>
            <p:ph type="pic" sz="quarter" idx="13"/>
          </p:nvPr>
        </p:nvSpPr>
        <p:spPr>
          <a:xfrm>
            <a:off x="0" y="0"/>
            <a:ext cx="4351128" cy="6858000"/>
          </a:xfrm>
          <a:solidFill>
            <a:schemeClr val="accent5"/>
          </a:solidFill>
        </p:spPr>
        <p:txBody>
          <a:bodyPr anchor="ctr"/>
          <a:lstStyle>
            <a:lvl1pPr marL="0" indent="0" algn="ctr">
              <a:buNone/>
              <a:defRPr/>
            </a:lvl1pPr>
          </a:lstStyle>
          <a:p>
            <a:r>
              <a:rPr lang="en-US" noProof="0" dirty="0"/>
              <a:t>Click icon to add picture</a:t>
            </a:r>
          </a:p>
        </p:txBody>
      </p:sp>
      <p:sp>
        <p:nvSpPr>
          <p:cNvPr id="15" name="Content Placeholder 2">
            <a:extLst>
              <a:ext uri="{FF2B5EF4-FFF2-40B4-BE49-F238E27FC236}">
                <a16:creationId xmlns:a16="http://schemas.microsoft.com/office/drawing/2014/main" id="{77189B6C-4236-0B00-D585-EEE5183EC3B5}"/>
              </a:ext>
            </a:extLst>
          </p:cNvPr>
          <p:cNvSpPr>
            <a:spLocks noGrp="1"/>
          </p:cNvSpPr>
          <p:nvPr>
            <p:ph idx="1"/>
          </p:nvPr>
        </p:nvSpPr>
        <p:spPr>
          <a:xfrm>
            <a:off x="5961888" y="2944368"/>
            <a:ext cx="4818888" cy="2130552"/>
          </a:xfrm>
        </p:spPr>
        <p:txBody>
          <a:bodyPr/>
          <a:lstStyle>
            <a:lvl1pPr marL="0" indent="0">
              <a:lnSpc>
                <a:spcPct val="100000"/>
              </a:lnSpc>
              <a:spcBef>
                <a:spcPts val="0"/>
              </a:spcBef>
              <a:buNone/>
              <a:defRPr sz="1600"/>
            </a:lvl1pPr>
            <a:lvl2pPr>
              <a:defRPr sz="1400"/>
            </a:lvl2pPr>
            <a:lvl3pPr>
              <a:defRPr sz="1200"/>
            </a:lvl3pPr>
            <a:lvl4pPr>
              <a:defRPr sz="1100"/>
            </a:lvl4pPr>
            <a:lvl5pPr>
              <a:defRPr sz="1100"/>
            </a:lvl5pPr>
          </a:lstStyle>
          <a:p>
            <a:pPr lvl="0"/>
            <a:r>
              <a:rPr lang="en-US" noProof="0"/>
              <a:t>Click to edit Master text styles</a:t>
            </a:r>
          </a:p>
        </p:txBody>
      </p:sp>
      <p:sp>
        <p:nvSpPr>
          <p:cNvPr id="5" name="Slide Number Placeholder 4">
            <a:extLst>
              <a:ext uri="{FF2B5EF4-FFF2-40B4-BE49-F238E27FC236}">
                <a16:creationId xmlns:a16="http://schemas.microsoft.com/office/drawing/2014/main" id="{22D37E9B-F86D-C91D-23CC-19F188DE83F6}"/>
              </a:ext>
            </a:extLst>
          </p:cNvPr>
          <p:cNvSpPr>
            <a:spLocks noGrp="1"/>
          </p:cNvSpPr>
          <p:nvPr>
            <p:ph type="sldNum" sz="quarter" idx="12"/>
          </p:nvPr>
        </p:nvSpPr>
        <p:spPr>
          <a:xfrm>
            <a:off x="8072901" y="6400904"/>
            <a:ext cx="365760" cy="246888"/>
          </a:xfrm>
        </p:spPr>
        <p:txBody>
          <a:bodyPr/>
          <a:lstStyle/>
          <a:p>
            <a:fld id="{8D0AFDD5-844D-364D-8AEC-50CF4D36D55D}" type="slidenum">
              <a:rPr lang="en-US" noProof="0" smtClean="0"/>
              <a:pPr/>
              <a:t>‹#›</a:t>
            </a:fld>
            <a:endParaRPr lang="en-US" noProof="0" dirty="0"/>
          </a:p>
        </p:txBody>
      </p:sp>
      <p:cxnSp>
        <p:nvCxnSpPr>
          <p:cNvPr id="21" name="Straight Connector 20">
            <a:extLst>
              <a:ext uri="{FF2B5EF4-FFF2-40B4-BE49-F238E27FC236}">
                <a16:creationId xmlns:a16="http://schemas.microsoft.com/office/drawing/2014/main" id="{CB55B0F1-C1EF-3790-A994-C8C4BB61CCB9}"/>
              </a:ext>
            </a:extLst>
          </p:cNvPr>
          <p:cNvCxnSpPr>
            <a:cxnSpLocks/>
          </p:cNvCxnSpPr>
          <p:nvPr/>
        </p:nvCxnSpPr>
        <p:spPr>
          <a:xfrm>
            <a:off x="4351128" y="6532618"/>
            <a:ext cx="369308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D4F275B-2CE9-CD3C-081E-0B79C125257E}"/>
              </a:ext>
            </a:extLst>
          </p:cNvPr>
          <p:cNvCxnSpPr>
            <a:cxnSpLocks/>
          </p:cNvCxnSpPr>
          <p:nvPr/>
        </p:nvCxnSpPr>
        <p:spPr>
          <a:xfrm>
            <a:off x="8467344" y="6527001"/>
            <a:ext cx="3724656" cy="561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72312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hank you">
    <p:bg>
      <p:bgPr>
        <a:solidFill>
          <a:schemeClr val="tx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E09AA4F6-9CBF-53A8-8FE8-0BAB0E7DC989}"/>
              </a:ext>
            </a:extLst>
          </p:cNvPr>
          <p:cNvSpPr/>
          <p:nvPr userDrawn="1"/>
        </p:nvSpPr>
        <p:spPr>
          <a:xfrm>
            <a:off x="1062566" y="1161412"/>
            <a:ext cx="10221119" cy="4831742"/>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dirty="0">
              <a:solidFill>
                <a:schemeClr val="lt1"/>
              </a:solidFill>
              <a:latin typeface="Karla"/>
              <a:ea typeface="Karla"/>
              <a:cs typeface="Karla"/>
              <a:sym typeface="Karla"/>
            </a:endParaRPr>
          </a:p>
        </p:txBody>
      </p:sp>
      <p:sp>
        <p:nvSpPr>
          <p:cNvPr id="10" name="Google Shape;328;p33">
            <a:extLst>
              <a:ext uri="{FF2B5EF4-FFF2-40B4-BE49-F238E27FC236}">
                <a16:creationId xmlns:a16="http://schemas.microsoft.com/office/drawing/2014/main" id="{CBE4E0BD-29C0-46EA-4A2D-401DD12AEC12}"/>
              </a:ext>
            </a:extLst>
          </p:cNvPr>
          <p:cNvSpPr/>
          <p:nvPr userDrawn="1"/>
        </p:nvSpPr>
        <p:spPr>
          <a:xfrm>
            <a:off x="858371" y="800100"/>
            <a:ext cx="10221119" cy="49530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dirty="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D27EDEC9-86BE-FDB1-3BAE-F5FF0934CA0A}"/>
              </a:ext>
            </a:extLst>
          </p:cNvPr>
          <p:cNvSpPr>
            <a:spLocks noGrp="1"/>
          </p:cNvSpPr>
          <p:nvPr>
            <p:ph type="ctrTitle"/>
          </p:nvPr>
        </p:nvSpPr>
        <p:spPr>
          <a:xfrm>
            <a:off x="1527048" y="1901952"/>
            <a:ext cx="4873752" cy="1709928"/>
          </a:xfrm>
        </p:spPr>
        <p:txBody>
          <a:bodyPr anchor="t">
            <a:noAutofit/>
          </a:bodyPr>
          <a:lstStyle>
            <a:lvl1pPr marL="0" indent="0" algn="l">
              <a:lnSpc>
                <a:spcPct val="90000"/>
              </a:lnSpc>
              <a:defRPr sz="6000"/>
            </a:lvl1pPr>
          </a:lstStyle>
          <a:p>
            <a:r>
              <a:rPr lang="en-US" noProof="0"/>
              <a:t>Click to edit Master title style</a:t>
            </a:r>
          </a:p>
        </p:txBody>
      </p:sp>
      <p:sp>
        <p:nvSpPr>
          <p:cNvPr id="3" name="Subtitle 2">
            <a:extLst>
              <a:ext uri="{FF2B5EF4-FFF2-40B4-BE49-F238E27FC236}">
                <a16:creationId xmlns:a16="http://schemas.microsoft.com/office/drawing/2014/main" id="{61EF6069-AEE4-3455-508E-4B9EE30F0CB8}"/>
              </a:ext>
            </a:extLst>
          </p:cNvPr>
          <p:cNvSpPr>
            <a:spLocks noGrp="1"/>
          </p:cNvSpPr>
          <p:nvPr>
            <p:ph type="subTitle" idx="1"/>
          </p:nvPr>
        </p:nvSpPr>
        <p:spPr>
          <a:xfrm>
            <a:off x="1527048" y="3108960"/>
            <a:ext cx="3913632" cy="1883664"/>
          </a:xfrm>
        </p:spPr>
        <p:txBody>
          <a:bodyPr>
            <a:noAutofit/>
          </a:bodyPr>
          <a:lstStyle>
            <a:lvl1pPr marL="0" indent="0" algn="l">
              <a:lnSpc>
                <a:spcPct val="100000"/>
              </a:lnSpc>
              <a:spcBef>
                <a:spcPts val="1000"/>
              </a:spcBef>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5" name="Picture Placeholder 13">
            <a:extLst>
              <a:ext uri="{FF2B5EF4-FFF2-40B4-BE49-F238E27FC236}">
                <a16:creationId xmlns:a16="http://schemas.microsoft.com/office/drawing/2014/main" id="{BEF410E3-CEC7-640A-C8FD-08419E6C3300}"/>
              </a:ext>
            </a:extLst>
          </p:cNvPr>
          <p:cNvSpPr>
            <a:spLocks noGrp="1"/>
          </p:cNvSpPr>
          <p:nvPr>
            <p:ph type="pic" sz="quarter" idx="10"/>
          </p:nvPr>
        </p:nvSpPr>
        <p:spPr>
          <a:xfrm>
            <a:off x="6443482" y="812292"/>
            <a:ext cx="4636008" cy="4928616"/>
          </a:xfr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gn="ctr">
              <a:buNone/>
              <a:defRPr lang="en-US" sz="1800">
                <a:solidFill>
                  <a:schemeClr val="tx1"/>
                </a:solidFill>
              </a:defRPr>
            </a:lvl1pPr>
          </a:lstStyle>
          <a:p>
            <a:pPr marL="0" lvl="0" algn="ctr"/>
            <a:r>
              <a:rPr lang="en-US" noProof="0" dirty="0"/>
              <a:t>Click icon to add picture</a:t>
            </a:r>
          </a:p>
        </p:txBody>
      </p:sp>
    </p:spTree>
    <p:extLst>
      <p:ext uri="{BB962C8B-B14F-4D97-AF65-F5344CB8AC3E}">
        <p14:creationId xmlns:p14="http://schemas.microsoft.com/office/powerpoint/2010/main" val="702356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FABFF-AED1-441E-410D-E91E5B9EA6C0}"/>
              </a:ext>
            </a:extLst>
          </p:cNvPr>
          <p:cNvSpPr>
            <a:spLocks noGrp="1"/>
          </p:cNvSpPr>
          <p:nvPr>
            <p:ph type="title"/>
          </p:nvPr>
        </p:nvSpPr>
        <p:spPr/>
        <p:txBody>
          <a:bodyPr/>
          <a:lstStyle/>
          <a:p>
            <a:r>
              <a:rPr lang="en-US" noProof="0"/>
              <a:t>Click to edit Master title style</a:t>
            </a:r>
          </a:p>
        </p:txBody>
      </p:sp>
      <p:sp>
        <p:nvSpPr>
          <p:cNvPr id="5" name="Slide Number Placeholder 4">
            <a:extLst>
              <a:ext uri="{FF2B5EF4-FFF2-40B4-BE49-F238E27FC236}">
                <a16:creationId xmlns:a16="http://schemas.microsoft.com/office/drawing/2014/main" id="{A21D9EB3-189A-FE0F-8C95-73C3378150D7}"/>
              </a:ext>
            </a:extLst>
          </p:cNvPr>
          <p:cNvSpPr>
            <a:spLocks noGrp="1"/>
          </p:cNvSpPr>
          <p:nvPr>
            <p:ph type="sldNum" sz="quarter" idx="12"/>
          </p:nvPr>
        </p:nvSpPr>
        <p:spPr/>
        <p:txBody>
          <a:bodyPr/>
          <a:lstStyle/>
          <a:p>
            <a:fld id="{8D0AFDD5-844D-364D-8AEC-50CF4D36D55D}" type="slidenum">
              <a:rPr lang="en-US" noProof="0" smtClean="0"/>
              <a:t>‹#›</a:t>
            </a:fld>
            <a:endParaRPr lang="en-US" noProof="0" dirty="0"/>
          </a:p>
        </p:txBody>
      </p:sp>
      <p:sp>
        <p:nvSpPr>
          <p:cNvPr id="4" name="Footer Placeholder 3">
            <a:extLst>
              <a:ext uri="{FF2B5EF4-FFF2-40B4-BE49-F238E27FC236}">
                <a16:creationId xmlns:a16="http://schemas.microsoft.com/office/drawing/2014/main" id="{7C680446-577A-69FB-646E-AF1DA4134A2C}"/>
              </a:ext>
            </a:extLst>
          </p:cNvPr>
          <p:cNvSpPr>
            <a:spLocks noGrp="1"/>
          </p:cNvSpPr>
          <p:nvPr>
            <p:ph type="ftr" sz="quarter" idx="11"/>
          </p:nvPr>
        </p:nvSpPr>
        <p:spPr/>
        <p:txBody>
          <a:bodyPr/>
          <a:lstStyle/>
          <a:p>
            <a:r>
              <a:rPr lang="en-US" noProof="0" dirty="0"/>
              <a:t>Presentation title</a:t>
            </a:r>
          </a:p>
        </p:txBody>
      </p:sp>
      <p:sp>
        <p:nvSpPr>
          <p:cNvPr id="3" name="Date Placeholder 2">
            <a:extLst>
              <a:ext uri="{FF2B5EF4-FFF2-40B4-BE49-F238E27FC236}">
                <a16:creationId xmlns:a16="http://schemas.microsoft.com/office/drawing/2014/main" id="{330E09C2-379A-DC94-A05D-1A629B3410E2}"/>
              </a:ext>
            </a:extLst>
          </p:cNvPr>
          <p:cNvSpPr>
            <a:spLocks noGrp="1"/>
          </p:cNvSpPr>
          <p:nvPr>
            <p:ph type="dt" sz="half" idx="10"/>
          </p:nvPr>
        </p:nvSpPr>
        <p:spPr/>
        <p:txBody>
          <a:bodyPr/>
          <a:lstStyle/>
          <a:p>
            <a:r>
              <a:rPr lang="en-US" noProof="0" dirty="0"/>
              <a:t>20XX</a:t>
            </a:r>
          </a:p>
        </p:txBody>
      </p:sp>
    </p:spTree>
    <p:extLst>
      <p:ext uri="{BB962C8B-B14F-4D97-AF65-F5344CB8AC3E}">
        <p14:creationId xmlns:p14="http://schemas.microsoft.com/office/powerpoint/2010/main" val="4154343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accent4"/>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672A2AC-7ED9-922C-AFA3-C7474D933A2A}"/>
              </a:ext>
            </a:extLst>
          </p:cNvPr>
          <p:cNvSpPr>
            <a:spLocks noGrp="1"/>
          </p:cNvSpPr>
          <p:nvPr>
            <p:ph type="sldNum" sz="quarter" idx="12"/>
          </p:nvPr>
        </p:nvSpPr>
        <p:spPr/>
        <p:txBody>
          <a:bodyPr/>
          <a:lstStyle/>
          <a:p>
            <a:fld id="{8D0AFDD5-844D-364D-8AEC-50CF4D36D55D}" type="slidenum">
              <a:rPr lang="en-US" noProof="0" smtClean="0"/>
              <a:t>‹#›</a:t>
            </a:fld>
            <a:endParaRPr lang="en-US" noProof="0" dirty="0"/>
          </a:p>
        </p:txBody>
      </p:sp>
      <p:sp>
        <p:nvSpPr>
          <p:cNvPr id="3" name="Footer Placeholder 2">
            <a:extLst>
              <a:ext uri="{FF2B5EF4-FFF2-40B4-BE49-F238E27FC236}">
                <a16:creationId xmlns:a16="http://schemas.microsoft.com/office/drawing/2014/main" id="{C0D73C7A-2028-226F-C1ED-1807BD3B92FC}"/>
              </a:ext>
            </a:extLst>
          </p:cNvPr>
          <p:cNvSpPr>
            <a:spLocks noGrp="1"/>
          </p:cNvSpPr>
          <p:nvPr>
            <p:ph type="ftr" sz="quarter" idx="11"/>
          </p:nvPr>
        </p:nvSpPr>
        <p:spPr/>
        <p:txBody>
          <a:bodyPr/>
          <a:lstStyle/>
          <a:p>
            <a:r>
              <a:rPr lang="en-US" noProof="0" dirty="0"/>
              <a:t>Presentation title</a:t>
            </a:r>
          </a:p>
        </p:txBody>
      </p:sp>
      <p:sp>
        <p:nvSpPr>
          <p:cNvPr id="2" name="Date Placeholder 1">
            <a:extLst>
              <a:ext uri="{FF2B5EF4-FFF2-40B4-BE49-F238E27FC236}">
                <a16:creationId xmlns:a16="http://schemas.microsoft.com/office/drawing/2014/main" id="{1925B8F9-3C91-FD08-87E3-6E39B35BCF9F}"/>
              </a:ext>
            </a:extLst>
          </p:cNvPr>
          <p:cNvSpPr>
            <a:spLocks noGrp="1"/>
          </p:cNvSpPr>
          <p:nvPr>
            <p:ph type="dt" sz="half" idx="10"/>
          </p:nvPr>
        </p:nvSpPr>
        <p:spPr/>
        <p:txBody>
          <a:bodyPr/>
          <a:lstStyle/>
          <a:p>
            <a:r>
              <a:rPr lang="en-US" noProof="0" dirty="0"/>
              <a:t>20XX</a:t>
            </a:r>
          </a:p>
        </p:txBody>
      </p:sp>
    </p:spTree>
    <p:extLst>
      <p:ext uri="{BB962C8B-B14F-4D97-AF65-F5344CB8AC3E}">
        <p14:creationId xmlns:p14="http://schemas.microsoft.com/office/powerpoint/2010/main" val="39162458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p:txBody>
          <a:bodyPr/>
          <a:lstStyle/>
          <a:p>
            <a:r>
              <a:rPr lang="en-US" noProof="0"/>
              <a:t>Click to edit Master title style</a:t>
            </a:r>
          </a:p>
        </p:txBody>
      </p:sp>
      <p:sp>
        <p:nvSpPr>
          <p:cNvPr id="8" name="Google Shape;1251;p56">
            <a:extLst>
              <a:ext uri="{FF2B5EF4-FFF2-40B4-BE49-F238E27FC236}">
                <a16:creationId xmlns:a16="http://schemas.microsoft.com/office/drawing/2014/main" id="{5BDBB369-4213-AA70-D2DD-33F4E9E1F195}"/>
              </a:ext>
            </a:extLst>
          </p:cNvPr>
          <p:cNvSpPr/>
          <p:nvPr userDrawn="1"/>
        </p:nvSpPr>
        <p:spPr>
          <a:xfrm>
            <a:off x="1072604" y="2550039"/>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lt1"/>
              </a:solidFill>
              <a:latin typeface="Karla"/>
              <a:ea typeface="Karla"/>
              <a:cs typeface="Karla"/>
              <a:sym typeface="Karla"/>
            </a:endParaRPr>
          </a:p>
        </p:txBody>
      </p:sp>
      <p:sp>
        <p:nvSpPr>
          <p:cNvPr id="10" name="Google Shape;1251;p56">
            <a:extLst>
              <a:ext uri="{FF2B5EF4-FFF2-40B4-BE49-F238E27FC236}">
                <a16:creationId xmlns:a16="http://schemas.microsoft.com/office/drawing/2014/main" id="{3BF27898-0ACC-24EB-589A-96F29C94157A}"/>
              </a:ext>
            </a:extLst>
          </p:cNvPr>
          <p:cNvSpPr/>
          <p:nvPr userDrawn="1"/>
        </p:nvSpPr>
        <p:spPr>
          <a:xfrm>
            <a:off x="3235665" y="2522510"/>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lt1"/>
              </a:solidFill>
              <a:latin typeface="Karla"/>
              <a:ea typeface="Karla"/>
              <a:cs typeface="Karla"/>
              <a:sym typeface="Karla"/>
            </a:endParaRPr>
          </a:p>
        </p:txBody>
      </p:sp>
      <p:sp>
        <p:nvSpPr>
          <p:cNvPr id="12" name="Google Shape;1251;p56">
            <a:extLst>
              <a:ext uri="{FF2B5EF4-FFF2-40B4-BE49-F238E27FC236}">
                <a16:creationId xmlns:a16="http://schemas.microsoft.com/office/drawing/2014/main" id="{62CA34BE-87A5-8F47-C395-886E6870CF67}"/>
              </a:ext>
            </a:extLst>
          </p:cNvPr>
          <p:cNvSpPr/>
          <p:nvPr userDrawn="1"/>
        </p:nvSpPr>
        <p:spPr>
          <a:xfrm>
            <a:off x="5415148" y="2513962"/>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lt1"/>
              </a:solidFill>
              <a:latin typeface="Karla"/>
              <a:ea typeface="Karla"/>
              <a:cs typeface="Karla"/>
              <a:sym typeface="Karla"/>
            </a:endParaRPr>
          </a:p>
        </p:txBody>
      </p:sp>
      <p:sp>
        <p:nvSpPr>
          <p:cNvPr id="14" name="Google Shape;1251;p56">
            <a:extLst>
              <a:ext uri="{FF2B5EF4-FFF2-40B4-BE49-F238E27FC236}">
                <a16:creationId xmlns:a16="http://schemas.microsoft.com/office/drawing/2014/main" id="{E432D5F8-7F62-B5A0-F3AC-814BFBEEB0ED}"/>
              </a:ext>
            </a:extLst>
          </p:cNvPr>
          <p:cNvSpPr/>
          <p:nvPr userDrawn="1"/>
        </p:nvSpPr>
        <p:spPr>
          <a:xfrm>
            <a:off x="7530416" y="2524926"/>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lt1"/>
              </a:solidFill>
              <a:latin typeface="Karla"/>
              <a:ea typeface="Karla"/>
              <a:cs typeface="Karla"/>
              <a:sym typeface="Karla"/>
            </a:endParaRPr>
          </a:p>
        </p:txBody>
      </p:sp>
      <p:sp>
        <p:nvSpPr>
          <p:cNvPr id="16" name="Google Shape;1251;p56">
            <a:extLst>
              <a:ext uri="{FF2B5EF4-FFF2-40B4-BE49-F238E27FC236}">
                <a16:creationId xmlns:a16="http://schemas.microsoft.com/office/drawing/2014/main" id="{FBCE3915-CF40-BF29-2DBB-D9F447CC7555}"/>
              </a:ext>
            </a:extLst>
          </p:cNvPr>
          <p:cNvSpPr/>
          <p:nvPr userDrawn="1"/>
        </p:nvSpPr>
        <p:spPr>
          <a:xfrm>
            <a:off x="9709899" y="2516378"/>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lt1"/>
              </a:solidFill>
              <a:latin typeface="Karla"/>
              <a:ea typeface="Karla"/>
              <a:cs typeface="Karla"/>
              <a:sym typeface="Karla"/>
            </a:endParaRPr>
          </a:p>
        </p:txBody>
      </p:sp>
      <p:sp>
        <p:nvSpPr>
          <p:cNvPr id="21" name="Text Placeholder 19">
            <a:extLst>
              <a:ext uri="{FF2B5EF4-FFF2-40B4-BE49-F238E27FC236}">
                <a16:creationId xmlns:a16="http://schemas.microsoft.com/office/drawing/2014/main" id="{811789E5-14E6-E7AB-C9D8-6E51B4544B23}"/>
              </a:ext>
            </a:extLst>
          </p:cNvPr>
          <p:cNvSpPr>
            <a:spLocks noGrp="1"/>
          </p:cNvSpPr>
          <p:nvPr>
            <p:ph type="body" sz="quarter" idx="13" hasCustomPrompt="1"/>
          </p:nvPr>
        </p:nvSpPr>
        <p:spPr>
          <a:xfrm>
            <a:off x="986726"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2" name="Text Placeholder 19">
            <a:extLst>
              <a:ext uri="{FF2B5EF4-FFF2-40B4-BE49-F238E27FC236}">
                <a16:creationId xmlns:a16="http://schemas.microsoft.com/office/drawing/2014/main" id="{AC40220B-3ED2-1841-92D5-C0056EF47402}"/>
              </a:ext>
            </a:extLst>
          </p:cNvPr>
          <p:cNvSpPr>
            <a:spLocks noGrp="1"/>
          </p:cNvSpPr>
          <p:nvPr>
            <p:ph type="body" sz="quarter" idx="14" hasCustomPrompt="1"/>
          </p:nvPr>
        </p:nvSpPr>
        <p:spPr>
          <a:xfrm>
            <a:off x="3154680"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3" name="Text Placeholder 19">
            <a:extLst>
              <a:ext uri="{FF2B5EF4-FFF2-40B4-BE49-F238E27FC236}">
                <a16:creationId xmlns:a16="http://schemas.microsoft.com/office/drawing/2014/main" id="{B8BC651C-16ED-1741-08D3-8BA2D618C650}"/>
              </a:ext>
            </a:extLst>
          </p:cNvPr>
          <p:cNvSpPr>
            <a:spLocks noGrp="1"/>
          </p:cNvSpPr>
          <p:nvPr>
            <p:ph type="body" sz="quarter" idx="15" hasCustomPrompt="1"/>
          </p:nvPr>
        </p:nvSpPr>
        <p:spPr>
          <a:xfrm>
            <a:off x="5330952"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4" name="Text Placeholder 19">
            <a:extLst>
              <a:ext uri="{FF2B5EF4-FFF2-40B4-BE49-F238E27FC236}">
                <a16:creationId xmlns:a16="http://schemas.microsoft.com/office/drawing/2014/main" id="{B42AFC50-5862-D501-9586-4A96D4DA667F}"/>
              </a:ext>
            </a:extLst>
          </p:cNvPr>
          <p:cNvSpPr>
            <a:spLocks noGrp="1"/>
          </p:cNvSpPr>
          <p:nvPr>
            <p:ph type="body" sz="quarter" idx="16" hasCustomPrompt="1"/>
          </p:nvPr>
        </p:nvSpPr>
        <p:spPr>
          <a:xfrm>
            <a:off x="7443216"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5" name="Text Placeholder 19">
            <a:extLst>
              <a:ext uri="{FF2B5EF4-FFF2-40B4-BE49-F238E27FC236}">
                <a16:creationId xmlns:a16="http://schemas.microsoft.com/office/drawing/2014/main" id="{45772425-B358-35A8-C707-76C81B500EDA}"/>
              </a:ext>
            </a:extLst>
          </p:cNvPr>
          <p:cNvSpPr>
            <a:spLocks noGrp="1"/>
          </p:cNvSpPr>
          <p:nvPr>
            <p:ph type="body" sz="quarter" idx="17" hasCustomPrompt="1"/>
          </p:nvPr>
        </p:nvSpPr>
        <p:spPr>
          <a:xfrm>
            <a:off x="9628632"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7" name="Text Placeholder 26">
            <a:extLst>
              <a:ext uri="{FF2B5EF4-FFF2-40B4-BE49-F238E27FC236}">
                <a16:creationId xmlns:a16="http://schemas.microsoft.com/office/drawing/2014/main" id="{B0B8A0CF-58B1-629F-C8DB-238E5114277C}"/>
              </a:ext>
            </a:extLst>
          </p:cNvPr>
          <p:cNvSpPr>
            <a:spLocks noGrp="1"/>
          </p:cNvSpPr>
          <p:nvPr>
            <p:ph type="body" sz="quarter" idx="18"/>
          </p:nvPr>
        </p:nvSpPr>
        <p:spPr>
          <a:xfrm>
            <a:off x="824102" y="432511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28" name="Text Placeholder 26">
            <a:extLst>
              <a:ext uri="{FF2B5EF4-FFF2-40B4-BE49-F238E27FC236}">
                <a16:creationId xmlns:a16="http://schemas.microsoft.com/office/drawing/2014/main" id="{3973DBDD-5F4C-3094-B5AB-751AF360379C}"/>
              </a:ext>
            </a:extLst>
          </p:cNvPr>
          <p:cNvSpPr>
            <a:spLocks noGrp="1"/>
          </p:cNvSpPr>
          <p:nvPr>
            <p:ph type="body" sz="quarter" idx="19"/>
          </p:nvPr>
        </p:nvSpPr>
        <p:spPr>
          <a:xfrm>
            <a:off x="2992056" y="432670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29" name="Text Placeholder 26">
            <a:extLst>
              <a:ext uri="{FF2B5EF4-FFF2-40B4-BE49-F238E27FC236}">
                <a16:creationId xmlns:a16="http://schemas.microsoft.com/office/drawing/2014/main" id="{6A7033DE-A188-7F2B-B42D-3B4334B2C4BE}"/>
              </a:ext>
            </a:extLst>
          </p:cNvPr>
          <p:cNvSpPr>
            <a:spLocks noGrp="1"/>
          </p:cNvSpPr>
          <p:nvPr>
            <p:ph type="body" sz="quarter" idx="20"/>
          </p:nvPr>
        </p:nvSpPr>
        <p:spPr>
          <a:xfrm>
            <a:off x="5168328" y="431364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30" name="Text Placeholder 26">
            <a:extLst>
              <a:ext uri="{FF2B5EF4-FFF2-40B4-BE49-F238E27FC236}">
                <a16:creationId xmlns:a16="http://schemas.microsoft.com/office/drawing/2014/main" id="{82C8DA85-8265-9485-A51D-73E1629CC541}"/>
              </a:ext>
            </a:extLst>
          </p:cNvPr>
          <p:cNvSpPr>
            <a:spLocks noGrp="1"/>
          </p:cNvSpPr>
          <p:nvPr>
            <p:ph type="body" sz="quarter" idx="21"/>
          </p:nvPr>
        </p:nvSpPr>
        <p:spPr>
          <a:xfrm>
            <a:off x="7279858" y="4319944"/>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31" name="Text Placeholder 26">
            <a:extLst>
              <a:ext uri="{FF2B5EF4-FFF2-40B4-BE49-F238E27FC236}">
                <a16:creationId xmlns:a16="http://schemas.microsoft.com/office/drawing/2014/main" id="{20594F27-59D4-99D2-77B5-71915573EDA4}"/>
              </a:ext>
            </a:extLst>
          </p:cNvPr>
          <p:cNvSpPr>
            <a:spLocks noGrp="1"/>
          </p:cNvSpPr>
          <p:nvPr>
            <p:ph type="body" sz="quarter" idx="22"/>
          </p:nvPr>
        </p:nvSpPr>
        <p:spPr>
          <a:xfrm>
            <a:off x="9466008" y="4319944"/>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p:txBody>
          <a:bodyPr/>
          <a:lstStyle/>
          <a:p>
            <a:fld id="{8D0AFDD5-844D-364D-8AEC-50CF4D36D55D}" type="slidenum">
              <a:rPr lang="en-US" noProof="0" smtClean="0"/>
              <a:t>‹#›</a:t>
            </a:fld>
            <a:endParaRPr lang="en-US" noProof="0" dirty="0"/>
          </a:p>
        </p:txBody>
      </p:sp>
      <p:sp>
        <p:nvSpPr>
          <p:cNvPr id="5" name="Footer Placeholder 4">
            <a:extLst>
              <a:ext uri="{FF2B5EF4-FFF2-40B4-BE49-F238E27FC236}">
                <a16:creationId xmlns:a16="http://schemas.microsoft.com/office/drawing/2014/main" id="{82D9E7CE-C596-EE32-BBFE-799C10EFBBB2}"/>
              </a:ext>
            </a:extLst>
          </p:cNvPr>
          <p:cNvSpPr>
            <a:spLocks noGrp="1"/>
          </p:cNvSpPr>
          <p:nvPr>
            <p:ph type="ftr" sz="quarter" idx="11"/>
          </p:nvPr>
        </p:nvSpPr>
        <p:spPr/>
        <p:txBody>
          <a:bodyPr/>
          <a:lstStyle/>
          <a:p>
            <a:r>
              <a:rPr lang="en-US" noProof="0" dirty="0"/>
              <a:t>Presentation title</a:t>
            </a:r>
          </a:p>
        </p:txBody>
      </p:sp>
      <p:sp>
        <p:nvSpPr>
          <p:cNvPr id="4" name="Date Placeholder 3">
            <a:extLst>
              <a:ext uri="{FF2B5EF4-FFF2-40B4-BE49-F238E27FC236}">
                <a16:creationId xmlns:a16="http://schemas.microsoft.com/office/drawing/2014/main" id="{7490B60C-999F-167B-3927-D752A0DE60A7}"/>
              </a:ext>
            </a:extLst>
          </p:cNvPr>
          <p:cNvSpPr>
            <a:spLocks noGrp="1"/>
          </p:cNvSpPr>
          <p:nvPr>
            <p:ph type="dt" sz="half" idx="10"/>
          </p:nvPr>
        </p:nvSpPr>
        <p:spPr/>
        <p:txBody>
          <a:bodyPr/>
          <a:lstStyle/>
          <a:p>
            <a:r>
              <a:rPr lang="en-US" noProof="0" dirty="0"/>
              <a:t>20XX</a:t>
            </a:r>
          </a:p>
        </p:txBody>
      </p:sp>
    </p:spTree>
    <p:extLst>
      <p:ext uri="{BB962C8B-B14F-4D97-AF65-F5344CB8AC3E}">
        <p14:creationId xmlns:p14="http://schemas.microsoft.com/office/powerpoint/2010/main" val="748925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ntent with Caption">
    <p:bg>
      <p:bgPr>
        <a:solidFill>
          <a:schemeClr val="tx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F51DD675-2DC4-A4BE-C624-3048A2E666B7}"/>
              </a:ext>
            </a:extLst>
          </p:cNvPr>
          <p:cNvSpPr/>
          <p:nvPr userDrawn="1"/>
        </p:nvSpPr>
        <p:spPr>
          <a:xfrm>
            <a:off x="809553" y="1012104"/>
            <a:ext cx="6957749" cy="5061732"/>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dirty="0">
              <a:solidFill>
                <a:schemeClr val="lt1"/>
              </a:solidFill>
              <a:latin typeface="Karla"/>
              <a:ea typeface="Karla"/>
              <a:cs typeface="Karla"/>
              <a:sym typeface="Karla"/>
            </a:endParaRPr>
          </a:p>
        </p:txBody>
      </p:sp>
      <p:sp>
        <p:nvSpPr>
          <p:cNvPr id="12" name="Google Shape;328;p33">
            <a:extLst>
              <a:ext uri="{FF2B5EF4-FFF2-40B4-BE49-F238E27FC236}">
                <a16:creationId xmlns:a16="http://schemas.microsoft.com/office/drawing/2014/main" id="{A0952ED0-9FCB-B6D2-E806-E2663B8961D0}"/>
              </a:ext>
            </a:extLst>
          </p:cNvPr>
          <p:cNvSpPr/>
          <p:nvPr userDrawn="1"/>
        </p:nvSpPr>
        <p:spPr>
          <a:xfrm>
            <a:off x="600338" y="782757"/>
            <a:ext cx="6957749" cy="5061732"/>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dirty="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a:xfrm>
            <a:off x="1389888" y="1719072"/>
            <a:ext cx="5038344" cy="1709928"/>
          </a:xfrm>
        </p:spPr>
        <p:txBody>
          <a:bodyPr/>
          <a:lstStyle>
            <a:lvl1pPr algn="l">
              <a:lnSpc>
                <a:spcPct val="90000"/>
              </a:lnSpc>
              <a:defRPr/>
            </a:lvl1pPr>
          </a:lstStyle>
          <a:p>
            <a:r>
              <a:rPr lang="en-US" noProof="0"/>
              <a:t>Click to edit Master title style</a:t>
            </a:r>
          </a:p>
        </p:txBody>
      </p:sp>
      <p:sp>
        <p:nvSpPr>
          <p:cNvPr id="10" name="Picture Placeholder 9">
            <a:extLst>
              <a:ext uri="{FF2B5EF4-FFF2-40B4-BE49-F238E27FC236}">
                <a16:creationId xmlns:a16="http://schemas.microsoft.com/office/drawing/2014/main" id="{0BC3CDDF-FEA3-712D-9071-515D264F06E7}"/>
              </a:ext>
            </a:extLst>
          </p:cNvPr>
          <p:cNvSpPr>
            <a:spLocks noGrp="1"/>
          </p:cNvSpPr>
          <p:nvPr>
            <p:ph type="pic" sz="quarter" idx="13"/>
          </p:nvPr>
        </p:nvSpPr>
        <p:spPr>
          <a:xfrm>
            <a:off x="8296656" y="0"/>
            <a:ext cx="3895344" cy="6858000"/>
          </a:xfrm>
          <a:solidFill>
            <a:schemeClr val="accent1"/>
          </a:solidFill>
        </p:spPr>
        <p:txBody>
          <a:bodyPr anchor="ctr"/>
          <a:lstStyle>
            <a:lvl1pPr marL="0" indent="0" algn="ctr">
              <a:buNone/>
              <a:defRPr/>
            </a:lvl1pPr>
          </a:lstStyle>
          <a:p>
            <a:r>
              <a:rPr lang="en-US" noProof="0" dirty="0"/>
              <a:t>Click icon to add picture</a:t>
            </a:r>
          </a:p>
        </p:txBody>
      </p:sp>
      <p:sp>
        <p:nvSpPr>
          <p:cNvPr id="3" name="Content Placeholder 2">
            <a:extLst>
              <a:ext uri="{FF2B5EF4-FFF2-40B4-BE49-F238E27FC236}">
                <a16:creationId xmlns:a16="http://schemas.microsoft.com/office/drawing/2014/main" id="{A00F6C1B-F86D-84E1-F13C-1A2310E172C3}"/>
              </a:ext>
            </a:extLst>
          </p:cNvPr>
          <p:cNvSpPr>
            <a:spLocks noGrp="1"/>
          </p:cNvSpPr>
          <p:nvPr>
            <p:ph idx="1"/>
          </p:nvPr>
        </p:nvSpPr>
        <p:spPr>
          <a:xfrm>
            <a:off x="1389888" y="3054096"/>
            <a:ext cx="5010912" cy="2130552"/>
          </a:xfrm>
        </p:spPr>
        <p:txBody>
          <a:bodyPr/>
          <a:lstStyle>
            <a:lvl1pPr marL="54864" indent="0">
              <a:lnSpc>
                <a:spcPct val="120000"/>
              </a:lnSpc>
              <a:spcBef>
                <a:spcPts val="0"/>
              </a:spcBef>
              <a:buNone/>
              <a:defRPr sz="1600"/>
            </a:lvl1pPr>
            <a:lvl2pPr>
              <a:defRPr sz="1400"/>
            </a:lvl2pPr>
            <a:lvl3pPr>
              <a:defRPr sz="1200"/>
            </a:lvl3pPr>
            <a:lvl4pPr>
              <a:defRPr sz="1100"/>
            </a:lvl4pPr>
            <a:lvl5pPr>
              <a:defRPr sz="1100"/>
            </a:lvl5pPr>
          </a:lstStyle>
          <a:p>
            <a:pPr lvl="0"/>
            <a:r>
              <a:rPr lang="en-US" noProof="0"/>
              <a:t>Click to edit Master text styles</a:t>
            </a:r>
          </a:p>
        </p:txBody>
      </p:sp>
      <p:cxnSp>
        <p:nvCxnSpPr>
          <p:cNvPr id="28" name="Straight Connector 27">
            <a:extLst>
              <a:ext uri="{FF2B5EF4-FFF2-40B4-BE49-F238E27FC236}">
                <a16:creationId xmlns:a16="http://schemas.microsoft.com/office/drawing/2014/main" id="{A4F7CD76-D087-685D-2E27-537F34D67EBE}"/>
              </a:ext>
            </a:extLst>
          </p:cNvPr>
          <p:cNvCxnSpPr>
            <a:cxnSpLocks/>
          </p:cNvCxnSpPr>
          <p:nvPr userDrawn="1"/>
        </p:nvCxnSpPr>
        <p:spPr>
          <a:xfrm>
            <a:off x="11276341" y="6528816"/>
            <a:ext cx="9144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a:xfrm>
            <a:off x="3962400" y="6400904"/>
            <a:ext cx="365760" cy="246888"/>
          </a:xfrm>
        </p:spPr>
        <p:txBody>
          <a:bodyPr/>
          <a:lstStyle>
            <a:lvl1pPr>
              <a:defRPr>
                <a:solidFill>
                  <a:schemeClr val="bg1"/>
                </a:solidFill>
              </a:defRPr>
            </a:lvl1pPr>
          </a:lstStyle>
          <a:p>
            <a:fld id="{8D0AFDD5-844D-364D-8AEC-50CF4D36D55D}" type="slidenum">
              <a:rPr lang="en-US" noProof="0" smtClean="0"/>
              <a:pPr/>
              <a:t>‹#›</a:t>
            </a:fld>
            <a:endParaRPr lang="en-US" noProof="0" dirty="0"/>
          </a:p>
        </p:txBody>
      </p:sp>
      <p:grpSp>
        <p:nvGrpSpPr>
          <p:cNvPr id="13" name="Group 12">
            <a:extLst>
              <a:ext uri="{FF2B5EF4-FFF2-40B4-BE49-F238E27FC236}">
                <a16:creationId xmlns:a16="http://schemas.microsoft.com/office/drawing/2014/main" id="{0C63F889-82B6-D594-DA07-4C82AE33663F}"/>
              </a:ext>
            </a:extLst>
          </p:cNvPr>
          <p:cNvGrpSpPr/>
          <p:nvPr userDrawn="1"/>
        </p:nvGrpSpPr>
        <p:grpSpPr>
          <a:xfrm>
            <a:off x="0" y="6527001"/>
            <a:ext cx="8294153" cy="5617"/>
            <a:chOff x="0" y="6527001"/>
            <a:chExt cx="8294153" cy="5617"/>
          </a:xfrm>
        </p:grpSpPr>
        <p:cxnSp>
          <p:nvCxnSpPr>
            <p:cNvPr id="14" name="Straight Connector 13">
              <a:extLst>
                <a:ext uri="{FF2B5EF4-FFF2-40B4-BE49-F238E27FC236}">
                  <a16:creationId xmlns:a16="http://schemas.microsoft.com/office/drawing/2014/main" id="{3F4BFE95-6DCA-752C-0F0C-CCAF1A576CD0}"/>
                </a:ext>
              </a:extLst>
            </p:cNvPr>
            <p:cNvCxnSpPr>
              <a:cxnSpLocks/>
            </p:cNvCxnSpPr>
            <p:nvPr/>
          </p:nvCxnSpPr>
          <p:spPr>
            <a:xfrm>
              <a:off x="0" y="6527001"/>
              <a:ext cx="3935513" cy="561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920C2FA-C2E7-21E2-09D0-3BA6B1BC2C1E}"/>
                </a:ext>
              </a:extLst>
            </p:cNvPr>
            <p:cNvCxnSpPr>
              <a:cxnSpLocks/>
            </p:cNvCxnSpPr>
            <p:nvPr/>
          </p:nvCxnSpPr>
          <p:spPr>
            <a:xfrm>
              <a:off x="4358640" y="6527001"/>
              <a:ext cx="3935513" cy="561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82084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8D51F-4DA4-5AB7-6ACD-17065B86DE72}"/>
              </a:ext>
            </a:extLst>
          </p:cNvPr>
          <p:cNvSpPr>
            <a:spLocks noGrp="1"/>
          </p:cNvSpPr>
          <p:nvPr>
            <p:ph type="title"/>
          </p:nvPr>
        </p:nvSpPr>
        <p:spPr>
          <a:xfrm>
            <a:off x="731520" y="1947672"/>
            <a:ext cx="3017520" cy="1938528"/>
          </a:xfrm>
        </p:spPr>
        <p:txBody>
          <a:bodyPr anchor="t"/>
          <a:lstStyle>
            <a:lvl1pPr algn="l">
              <a:defRPr sz="6000"/>
            </a:lvl1pPr>
          </a:lstStyle>
          <a:p>
            <a:r>
              <a:rPr lang="en-US" noProof="0"/>
              <a:t>Click to edit Master title style</a:t>
            </a:r>
          </a:p>
        </p:txBody>
      </p:sp>
      <p:sp>
        <p:nvSpPr>
          <p:cNvPr id="3" name="Text Placeholder 2">
            <a:extLst>
              <a:ext uri="{FF2B5EF4-FFF2-40B4-BE49-F238E27FC236}">
                <a16:creationId xmlns:a16="http://schemas.microsoft.com/office/drawing/2014/main" id="{F4264711-7A11-A788-DD48-17D0C3B08384}"/>
              </a:ext>
            </a:extLst>
          </p:cNvPr>
          <p:cNvSpPr>
            <a:spLocks noGrp="1"/>
          </p:cNvSpPr>
          <p:nvPr>
            <p:ph type="body" idx="1"/>
          </p:nvPr>
        </p:nvSpPr>
        <p:spPr>
          <a:xfrm>
            <a:off x="758952" y="4279392"/>
            <a:ext cx="2980944" cy="402336"/>
          </a:xfrm>
        </p:spPr>
        <p:txBody>
          <a:bodyPr/>
          <a:lstStyle>
            <a:lvl1pPr marL="0" indent="0">
              <a:lnSpc>
                <a:spcPct val="100000"/>
              </a:lnSpc>
              <a:spcBef>
                <a:spcPts val="0"/>
              </a:spcBef>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
        <p:nvSpPr>
          <p:cNvPr id="8" name="Google Shape;1251;p56">
            <a:extLst>
              <a:ext uri="{FF2B5EF4-FFF2-40B4-BE49-F238E27FC236}">
                <a16:creationId xmlns:a16="http://schemas.microsoft.com/office/drawing/2014/main" id="{9061A64A-DA6A-5D22-BE0B-94B0626A6CF1}"/>
              </a:ext>
            </a:extLst>
          </p:cNvPr>
          <p:cNvSpPr/>
          <p:nvPr userDrawn="1"/>
        </p:nvSpPr>
        <p:spPr>
          <a:xfrm>
            <a:off x="5102241" y="597060"/>
            <a:ext cx="5949692" cy="5949692"/>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lt1"/>
              </a:solidFill>
              <a:latin typeface="Karla"/>
              <a:ea typeface="Karla"/>
              <a:cs typeface="Karla"/>
              <a:sym typeface="Karla"/>
            </a:endParaRPr>
          </a:p>
        </p:txBody>
      </p:sp>
      <p:sp>
        <p:nvSpPr>
          <p:cNvPr id="10" name="Picture Placeholder 9">
            <a:extLst>
              <a:ext uri="{FF2B5EF4-FFF2-40B4-BE49-F238E27FC236}">
                <a16:creationId xmlns:a16="http://schemas.microsoft.com/office/drawing/2014/main" id="{E88E5310-5724-6031-306F-4110AC65EBDB}"/>
              </a:ext>
            </a:extLst>
          </p:cNvPr>
          <p:cNvSpPr>
            <a:spLocks noGrp="1" noChangeAspect="1"/>
          </p:cNvSpPr>
          <p:nvPr>
            <p:ph type="pic" sz="quarter" idx="10"/>
          </p:nvPr>
        </p:nvSpPr>
        <p:spPr>
          <a:xfrm>
            <a:off x="5001768" y="420624"/>
            <a:ext cx="5897880" cy="5897880"/>
          </a:xfrm>
          <a:prstGeom prst="ellipse">
            <a:avLst/>
          </a:prstGeom>
          <a:solidFill>
            <a:schemeClr val="accent1"/>
          </a:solidFill>
          <a:ln w="25400">
            <a:solidFill>
              <a:schemeClr val="tx1"/>
            </a:solidFill>
          </a:ln>
        </p:spPr>
        <p:txBody>
          <a:bodyPr anchor="ctr"/>
          <a:lstStyle>
            <a:lvl1pPr marL="0" indent="0" algn="ctr">
              <a:buNone/>
              <a:defRPr/>
            </a:lvl1pPr>
          </a:lstStyle>
          <a:p>
            <a:r>
              <a:rPr lang="en-US" noProof="0" dirty="0"/>
              <a:t>Click icon to add picture</a:t>
            </a:r>
          </a:p>
        </p:txBody>
      </p:sp>
    </p:spTree>
    <p:extLst>
      <p:ext uri="{BB962C8B-B14F-4D97-AF65-F5344CB8AC3E}">
        <p14:creationId xmlns:p14="http://schemas.microsoft.com/office/powerpoint/2010/main" val="7911687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p:txBody>
          <a:bodyPr/>
          <a:lstStyle/>
          <a:p>
            <a:r>
              <a:rPr lang="en-US" noProof="0"/>
              <a:t>Click to edit Master title style</a:t>
            </a:r>
          </a:p>
        </p:txBody>
      </p:sp>
      <p:sp>
        <p:nvSpPr>
          <p:cNvPr id="3" name="Content Placeholder 2">
            <a:extLst>
              <a:ext uri="{FF2B5EF4-FFF2-40B4-BE49-F238E27FC236}">
                <a16:creationId xmlns:a16="http://schemas.microsoft.com/office/drawing/2014/main" id="{A00F6C1B-F86D-84E1-F13C-1A2310E172C3}"/>
              </a:ext>
            </a:extLst>
          </p:cNvPr>
          <p:cNvSpPr>
            <a:spLocks noGrp="1"/>
          </p:cNvSpPr>
          <p:nvPr>
            <p:ph idx="1"/>
          </p:nvPr>
        </p:nvSpPr>
        <p:spPr>
          <a:xfrm>
            <a:off x="484632" y="1810512"/>
            <a:ext cx="11000232" cy="416052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p:txBody>
          <a:bodyPr/>
          <a:lstStyle/>
          <a:p>
            <a:fld id="{8D0AFDD5-844D-364D-8AEC-50CF4D36D55D}" type="slidenum">
              <a:rPr lang="en-US" noProof="0" smtClean="0"/>
              <a:t>‹#›</a:t>
            </a:fld>
            <a:endParaRPr lang="en-US" noProof="0" dirty="0"/>
          </a:p>
        </p:txBody>
      </p:sp>
      <p:sp>
        <p:nvSpPr>
          <p:cNvPr id="5" name="Footer Placeholder 4">
            <a:extLst>
              <a:ext uri="{FF2B5EF4-FFF2-40B4-BE49-F238E27FC236}">
                <a16:creationId xmlns:a16="http://schemas.microsoft.com/office/drawing/2014/main" id="{82D9E7CE-C596-EE32-BBFE-799C10EFBBB2}"/>
              </a:ext>
            </a:extLst>
          </p:cNvPr>
          <p:cNvSpPr>
            <a:spLocks noGrp="1"/>
          </p:cNvSpPr>
          <p:nvPr>
            <p:ph type="ftr" sz="quarter" idx="11"/>
          </p:nvPr>
        </p:nvSpPr>
        <p:spPr/>
        <p:txBody>
          <a:bodyPr/>
          <a:lstStyle/>
          <a:p>
            <a:r>
              <a:rPr lang="en-US" noProof="0" dirty="0"/>
              <a:t>Presentation title</a:t>
            </a:r>
          </a:p>
        </p:txBody>
      </p:sp>
      <p:sp>
        <p:nvSpPr>
          <p:cNvPr id="4" name="Date Placeholder 3">
            <a:extLst>
              <a:ext uri="{FF2B5EF4-FFF2-40B4-BE49-F238E27FC236}">
                <a16:creationId xmlns:a16="http://schemas.microsoft.com/office/drawing/2014/main" id="{7490B60C-999F-167B-3927-D752A0DE60A7}"/>
              </a:ext>
            </a:extLst>
          </p:cNvPr>
          <p:cNvSpPr>
            <a:spLocks noGrp="1"/>
          </p:cNvSpPr>
          <p:nvPr>
            <p:ph type="dt" sz="half" idx="10"/>
          </p:nvPr>
        </p:nvSpPr>
        <p:spPr/>
        <p:txBody>
          <a:bodyPr/>
          <a:lstStyle/>
          <a:p>
            <a:r>
              <a:rPr lang="en-US" noProof="0" dirty="0"/>
              <a:t>20XX</a:t>
            </a:r>
          </a:p>
        </p:txBody>
      </p:sp>
    </p:spTree>
    <p:extLst>
      <p:ext uri="{BB962C8B-B14F-4D97-AF65-F5344CB8AC3E}">
        <p14:creationId xmlns:p14="http://schemas.microsoft.com/office/powerpoint/2010/main" val="1201349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3"/>
        </a:solidFill>
        <a:effectLst/>
      </p:bgPr>
    </p:bg>
    <p:spTree>
      <p:nvGrpSpPr>
        <p:cNvPr id="1" name=""/>
        <p:cNvGrpSpPr/>
        <p:nvPr/>
      </p:nvGrpSpPr>
      <p:grpSpPr>
        <a:xfrm>
          <a:off x="0" y="0"/>
          <a:ext cx="0" cy="0"/>
          <a:chOff x="0" y="0"/>
          <a:chExt cx="0" cy="0"/>
        </a:xfrm>
      </p:grpSpPr>
      <p:sp>
        <p:nvSpPr>
          <p:cNvPr id="12" name="Google Shape;327;p33">
            <a:extLst>
              <a:ext uri="{FF2B5EF4-FFF2-40B4-BE49-F238E27FC236}">
                <a16:creationId xmlns:a16="http://schemas.microsoft.com/office/drawing/2014/main" id="{EA1EE280-E44E-F71B-ED1B-CA8CEDEE6175}"/>
              </a:ext>
            </a:extLst>
          </p:cNvPr>
          <p:cNvSpPr/>
          <p:nvPr userDrawn="1"/>
        </p:nvSpPr>
        <p:spPr>
          <a:xfrm>
            <a:off x="1087280" y="1161412"/>
            <a:ext cx="10221119" cy="4831742"/>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dirty="0">
              <a:solidFill>
                <a:schemeClr val="accent2">
                  <a:lumMod val="20000"/>
                  <a:lumOff val="80000"/>
                </a:schemeClr>
              </a:solidFill>
              <a:latin typeface="Karla"/>
              <a:ea typeface="Karla"/>
              <a:cs typeface="Karla"/>
              <a:sym typeface="Karla"/>
            </a:endParaRPr>
          </a:p>
        </p:txBody>
      </p:sp>
      <p:sp>
        <p:nvSpPr>
          <p:cNvPr id="14" name="Google Shape;328;p33">
            <a:extLst>
              <a:ext uri="{FF2B5EF4-FFF2-40B4-BE49-F238E27FC236}">
                <a16:creationId xmlns:a16="http://schemas.microsoft.com/office/drawing/2014/main" id="{332C8624-D848-DF0C-9104-7A2655E4A0FE}"/>
              </a:ext>
            </a:extLst>
          </p:cNvPr>
          <p:cNvSpPr/>
          <p:nvPr userDrawn="1"/>
        </p:nvSpPr>
        <p:spPr>
          <a:xfrm>
            <a:off x="858371" y="800100"/>
            <a:ext cx="10221119" cy="4953001"/>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dirty="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a:xfrm>
            <a:off x="2862072" y="2322576"/>
            <a:ext cx="6473952" cy="1901952"/>
          </a:xfrm>
        </p:spPr>
        <p:txBody>
          <a:bodyPr anchor="ctr"/>
          <a:lstStyle>
            <a:lvl1pPr algn="l">
              <a:lnSpc>
                <a:spcPct val="90000"/>
              </a:lnSpc>
              <a:defRPr sz="4000"/>
            </a:lvl1pPr>
          </a:lstStyle>
          <a:p>
            <a:r>
              <a:rPr lang="en-US" noProof="0"/>
              <a:t>Click to edit Master title style</a:t>
            </a:r>
          </a:p>
        </p:txBody>
      </p:sp>
      <p:sp>
        <p:nvSpPr>
          <p:cNvPr id="18" name="Text Placeholder 15">
            <a:extLst>
              <a:ext uri="{FF2B5EF4-FFF2-40B4-BE49-F238E27FC236}">
                <a16:creationId xmlns:a16="http://schemas.microsoft.com/office/drawing/2014/main" id="{4817D722-78FF-E98D-229F-DDC8146F5572}"/>
              </a:ext>
            </a:extLst>
          </p:cNvPr>
          <p:cNvSpPr>
            <a:spLocks noGrp="1"/>
          </p:cNvSpPr>
          <p:nvPr>
            <p:ph type="body" sz="quarter" idx="15" hasCustomPrompt="1"/>
          </p:nvPr>
        </p:nvSpPr>
        <p:spPr>
          <a:xfrm>
            <a:off x="1027874" y="809103"/>
            <a:ext cx="1798955" cy="2062163"/>
          </a:xfrm>
        </p:spPr>
        <p:txBody>
          <a:bodyPr anchor="t"/>
          <a:lstStyle>
            <a:lvl1pPr marL="0" indent="0">
              <a:buNone/>
              <a:defRPr sz="25000" b="1">
                <a:solidFill>
                  <a:schemeClr val="tx2"/>
                </a:solidFill>
                <a:latin typeface="+mj-lt"/>
              </a:defRPr>
            </a:lvl1pPr>
          </a:lstStyle>
          <a:p>
            <a:pPr lvl="0"/>
            <a:r>
              <a:rPr lang="en-US" noProof="0"/>
              <a:t>“</a:t>
            </a:r>
          </a:p>
        </p:txBody>
      </p:sp>
      <p:sp>
        <p:nvSpPr>
          <p:cNvPr id="3" name="Content Placeholder 2">
            <a:extLst>
              <a:ext uri="{FF2B5EF4-FFF2-40B4-BE49-F238E27FC236}">
                <a16:creationId xmlns:a16="http://schemas.microsoft.com/office/drawing/2014/main" id="{A00F6C1B-F86D-84E1-F13C-1A2310E172C3}"/>
              </a:ext>
            </a:extLst>
          </p:cNvPr>
          <p:cNvSpPr>
            <a:spLocks noGrp="1"/>
          </p:cNvSpPr>
          <p:nvPr>
            <p:ph idx="1"/>
          </p:nvPr>
        </p:nvSpPr>
        <p:spPr>
          <a:xfrm>
            <a:off x="2862072" y="4334256"/>
            <a:ext cx="2340864" cy="585216"/>
          </a:xfrm>
        </p:spPr>
        <p:txBody>
          <a:bodyPr/>
          <a:lstStyle>
            <a:lvl1pPr marL="0" indent="0">
              <a:lnSpc>
                <a:spcPct val="100000"/>
              </a:lnSpc>
              <a:spcBef>
                <a:spcPts val="0"/>
              </a:spcBef>
              <a:buNone/>
              <a:defRPr sz="2000"/>
            </a:lvl1pPr>
          </a:lstStyle>
          <a:p>
            <a:pPr lvl="0"/>
            <a:r>
              <a:rPr lang="en-US" noProof="0"/>
              <a:t>Click to edit Master text styles</a:t>
            </a:r>
          </a:p>
        </p:txBody>
      </p:sp>
      <p:sp>
        <p:nvSpPr>
          <p:cNvPr id="17" name="Text Placeholder 15">
            <a:extLst>
              <a:ext uri="{FF2B5EF4-FFF2-40B4-BE49-F238E27FC236}">
                <a16:creationId xmlns:a16="http://schemas.microsoft.com/office/drawing/2014/main" id="{F9A35D83-86B3-5132-45B2-6382E8F3A4C2}"/>
              </a:ext>
            </a:extLst>
          </p:cNvPr>
          <p:cNvSpPr>
            <a:spLocks noGrp="1"/>
          </p:cNvSpPr>
          <p:nvPr>
            <p:ph type="body" sz="quarter" idx="14" hasCustomPrompt="1"/>
          </p:nvPr>
        </p:nvSpPr>
        <p:spPr>
          <a:xfrm>
            <a:off x="9281160" y="3957272"/>
            <a:ext cx="1798955" cy="2062163"/>
          </a:xfrm>
        </p:spPr>
        <p:txBody>
          <a:bodyPr/>
          <a:lstStyle>
            <a:lvl1pPr marL="0" indent="0">
              <a:buNone/>
              <a:defRPr sz="25000" b="1">
                <a:solidFill>
                  <a:schemeClr val="tx2"/>
                </a:solidFill>
                <a:latin typeface="+mj-lt"/>
              </a:defRPr>
            </a:lvl1pPr>
          </a:lstStyle>
          <a:p>
            <a:pPr lvl="0"/>
            <a:r>
              <a:rPr lang="en-US" noProof="0"/>
              <a:t>”</a:t>
            </a:r>
          </a:p>
        </p:txBody>
      </p:sp>
      <p:sp>
        <p:nvSpPr>
          <p:cNvPr id="7" name="Date Placeholder 6">
            <a:extLst>
              <a:ext uri="{FF2B5EF4-FFF2-40B4-BE49-F238E27FC236}">
                <a16:creationId xmlns:a16="http://schemas.microsoft.com/office/drawing/2014/main" id="{C1F53ABF-1C17-E7D0-EEB7-468CEDF285C7}"/>
              </a:ext>
            </a:extLst>
          </p:cNvPr>
          <p:cNvSpPr>
            <a:spLocks noGrp="1"/>
          </p:cNvSpPr>
          <p:nvPr>
            <p:ph type="dt" sz="half" idx="16"/>
          </p:nvPr>
        </p:nvSpPr>
        <p:spPr/>
        <p:txBody>
          <a:bodyPr/>
          <a:lstStyle/>
          <a:p>
            <a:r>
              <a:rPr lang="en-US" noProof="0" dirty="0"/>
              <a:t>20XX</a:t>
            </a:r>
          </a:p>
        </p:txBody>
      </p:sp>
      <p:sp>
        <p:nvSpPr>
          <p:cNvPr id="8" name="Footer Placeholder 7">
            <a:extLst>
              <a:ext uri="{FF2B5EF4-FFF2-40B4-BE49-F238E27FC236}">
                <a16:creationId xmlns:a16="http://schemas.microsoft.com/office/drawing/2014/main" id="{86A64DF1-77A3-B856-5F46-12724706B8A1}"/>
              </a:ext>
            </a:extLst>
          </p:cNvPr>
          <p:cNvSpPr>
            <a:spLocks noGrp="1"/>
          </p:cNvSpPr>
          <p:nvPr>
            <p:ph type="ftr" sz="quarter" idx="17"/>
          </p:nvPr>
        </p:nvSpPr>
        <p:spPr/>
        <p:txBody>
          <a:bodyPr/>
          <a:lstStyle/>
          <a:p>
            <a:r>
              <a:rPr lang="en-US" noProof="0" dirty="0"/>
              <a:t>Presentation title</a:t>
            </a:r>
          </a:p>
        </p:txBody>
      </p:sp>
      <p:sp>
        <p:nvSpPr>
          <p:cNvPr id="9" name="Slide Number Placeholder 8">
            <a:extLst>
              <a:ext uri="{FF2B5EF4-FFF2-40B4-BE49-F238E27FC236}">
                <a16:creationId xmlns:a16="http://schemas.microsoft.com/office/drawing/2014/main" id="{D8961FC7-9CAD-4B2D-A8F6-C172AF6D5EB1}"/>
              </a:ext>
            </a:extLst>
          </p:cNvPr>
          <p:cNvSpPr>
            <a:spLocks noGrp="1"/>
          </p:cNvSpPr>
          <p:nvPr>
            <p:ph type="sldNum" sz="quarter" idx="18"/>
          </p:nvPr>
        </p:nvSpPr>
        <p:spPr/>
        <p:txBody>
          <a:bodyPr/>
          <a:lstStyle/>
          <a:p>
            <a:fld id="{8D0AFDD5-844D-364D-8AEC-50CF4D36D55D}" type="slidenum">
              <a:rPr lang="en-US" noProof="0" smtClean="0"/>
              <a:pPr/>
              <a:t>‹#›</a:t>
            </a:fld>
            <a:endParaRPr lang="en-US" noProof="0" dirty="0"/>
          </a:p>
        </p:txBody>
      </p:sp>
    </p:spTree>
    <p:extLst>
      <p:ext uri="{BB962C8B-B14F-4D97-AF65-F5344CB8AC3E}">
        <p14:creationId xmlns:p14="http://schemas.microsoft.com/office/powerpoint/2010/main" val="28843801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x4">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FDA4E-49F9-223C-DA55-A79802EE1883}"/>
              </a:ext>
            </a:extLst>
          </p:cNvPr>
          <p:cNvSpPr>
            <a:spLocks noGrp="1"/>
          </p:cNvSpPr>
          <p:nvPr>
            <p:ph type="title"/>
          </p:nvPr>
        </p:nvSpPr>
        <p:spPr/>
        <p:txBody>
          <a:bodyPr/>
          <a:lstStyle>
            <a:lvl1pPr>
              <a:defRPr>
                <a:solidFill>
                  <a:schemeClr val="bg1"/>
                </a:solidFill>
              </a:defRPr>
            </a:lvl1pPr>
          </a:lstStyle>
          <a:p>
            <a:r>
              <a:rPr lang="en-US" noProof="0"/>
              <a:t>Click to edit Master title style</a:t>
            </a:r>
          </a:p>
        </p:txBody>
      </p:sp>
      <p:sp>
        <p:nvSpPr>
          <p:cNvPr id="7" name="Google Shape;1149;p53">
            <a:extLst>
              <a:ext uri="{FF2B5EF4-FFF2-40B4-BE49-F238E27FC236}">
                <a16:creationId xmlns:a16="http://schemas.microsoft.com/office/drawing/2014/main" id="{E21113D2-FC9F-27EC-7A45-E8F7695D1407}"/>
              </a:ext>
            </a:extLst>
          </p:cNvPr>
          <p:cNvSpPr/>
          <p:nvPr userDrawn="1"/>
        </p:nvSpPr>
        <p:spPr>
          <a:xfrm>
            <a:off x="694922" y="2330750"/>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lt1"/>
              </a:solidFill>
              <a:latin typeface="Karla"/>
              <a:ea typeface="Karla"/>
              <a:cs typeface="Karla"/>
              <a:sym typeface="Karla"/>
            </a:endParaRPr>
          </a:p>
        </p:txBody>
      </p:sp>
      <p:sp>
        <p:nvSpPr>
          <p:cNvPr id="9" name="Google Shape;1149;p53">
            <a:extLst>
              <a:ext uri="{FF2B5EF4-FFF2-40B4-BE49-F238E27FC236}">
                <a16:creationId xmlns:a16="http://schemas.microsoft.com/office/drawing/2014/main" id="{AD0B836B-7152-D6F5-7044-4B3B321454F5}"/>
              </a:ext>
            </a:extLst>
          </p:cNvPr>
          <p:cNvSpPr/>
          <p:nvPr userDrawn="1"/>
        </p:nvSpPr>
        <p:spPr>
          <a:xfrm>
            <a:off x="3541000" y="2330750"/>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lt1"/>
              </a:solidFill>
              <a:latin typeface="Karla"/>
              <a:ea typeface="Karla"/>
              <a:cs typeface="Karla"/>
              <a:sym typeface="Karla"/>
            </a:endParaRPr>
          </a:p>
        </p:txBody>
      </p:sp>
      <p:sp>
        <p:nvSpPr>
          <p:cNvPr id="11" name="Google Shape;1149;p53">
            <a:extLst>
              <a:ext uri="{FF2B5EF4-FFF2-40B4-BE49-F238E27FC236}">
                <a16:creationId xmlns:a16="http://schemas.microsoft.com/office/drawing/2014/main" id="{65518B88-F549-D8C7-0CD2-91E7CABE5E13}"/>
              </a:ext>
            </a:extLst>
          </p:cNvPr>
          <p:cNvSpPr/>
          <p:nvPr userDrawn="1"/>
        </p:nvSpPr>
        <p:spPr>
          <a:xfrm>
            <a:off x="6387080" y="2328404"/>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lt1"/>
              </a:solidFill>
              <a:latin typeface="Karla"/>
              <a:ea typeface="Karla"/>
              <a:cs typeface="Karla"/>
              <a:sym typeface="Karla"/>
            </a:endParaRPr>
          </a:p>
        </p:txBody>
      </p:sp>
      <p:sp>
        <p:nvSpPr>
          <p:cNvPr id="13" name="Google Shape;1149;p53">
            <a:extLst>
              <a:ext uri="{FF2B5EF4-FFF2-40B4-BE49-F238E27FC236}">
                <a16:creationId xmlns:a16="http://schemas.microsoft.com/office/drawing/2014/main" id="{EF098B7F-7320-E28C-D4A0-9C0D6072BDA7}"/>
              </a:ext>
            </a:extLst>
          </p:cNvPr>
          <p:cNvSpPr/>
          <p:nvPr userDrawn="1"/>
        </p:nvSpPr>
        <p:spPr>
          <a:xfrm>
            <a:off x="9233158" y="2328404"/>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lt1"/>
              </a:solidFill>
              <a:latin typeface="Karla"/>
              <a:ea typeface="Karla"/>
              <a:cs typeface="Karla"/>
              <a:sym typeface="Karla"/>
            </a:endParaRPr>
          </a:p>
        </p:txBody>
      </p:sp>
      <p:sp>
        <p:nvSpPr>
          <p:cNvPr id="25" name="Text Placeholder 24">
            <a:extLst>
              <a:ext uri="{FF2B5EF4-FFF2-40B4-BE49-F238E27FC236}">
                <a16:creationId xmlns:a16="http://schemas.microsoft.com/office/drawing/2014/main" id="{2349526F-21BB-B06B-612E-8AAA322B41DD}"/>
              </a:ext>
            </a:extLst>
          </p:cNvPr>
          <p:cNvSpPr>
            <a:spLocks noGrp="1"/>
          </p:cNvSpPr>
          <p:nvPr>
            <p:ph type="body" sz="quarter" idx="14"/>
          </p:nvPr>
        </p:nvSpPr>
        <p:spPr>
          <a:xfrm>
            <a:off x="565816"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23" name="Picture Placeholder 22">
            <a:extLst>
              <a:ext uri="{FF2B5EF4-FFF2-40B4-BE49-F238E27FC236}">
                <a16:creationId xmlns:a16="http://schemas.microsoft.com/office/drawing/2014/main" id="{99DE91A1-A01A-B800-F6EB-C013020202CF}"/>
              </a:ext>
            </a:extLst>
          </p:cNvPr>
          <p:cNvSpPr>
            <a:spLocks noGrp="1"/>
          </p:cNvSpPr>
          <p:nvPr>
            <p:ph type="pic" sz="quarter" idx="13"/>
          </p:nvPr>
        </p:nvSpPr>
        <p:spPr>
          <a:xfrm>
            <a:off x="579532" y="2193042"/>
            <a:ext cx="2487168" cy="2103120"/>
          </a:xfrm>
          <a:ln w="25400">
            <a:solidFill>
              <a:schemeClr val="tx1"/>
            </a:solidFill>
          </a:ln>
        </p:spPr>
        <p:txBody>
          <a:bodyPr anchor="ctr"/>
          <a:lstStyle>
            <a:lvl1pPr marL="0" indent="0" algn="ctr">
              <a:buNone/>
              <a:defRPr sz="1600"/>
            </a:lvl1pPr>
          </a:lstStyle>
          <a:p>
            <a:r>
              <a:rPr lang="en-US" noProof="0" dirty="0"/>
              <a:t>Click icon to add picture</a:t>
            </a:r>
          </a:p>
        </p:txBody>
      </p:sp>
      <p:sp>
        <p:nvSpPr>
          <p:cNvPr id="28" name="Text Placeholder 26">
            <a:extLst>
              <a:ext uri="{FF2B5EF4-FFF2-40B4-BE49-F238E27FC236}">
                <a16:creationId xmlns:a16="http://schemas.microsoft.com/office/drawing/2014/main" id="{733EF8C8-3849-9C80-1F6E-7038D1134789}"/>
              </a:ext>
            </a:extLst>
          </p:cNvPr>
          <p:cNvSpPr>
            <a:spLocks noGrp="1"/>
          </p:cNvSpPr>
          <p:nvPr>
            <p:ph type="body" sz="quarter" idx="15"/>
          </p:nvPr>
        </p:nvSpPr>
        <p:spPr>
          <a:xfrm>
            <a:off x="580220"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sp>
        <p:nvSpPr>
          <p:cNvPr id="29" name="Text Placeholder 24">
            <a:extLst>
              <a:ext uri="{FF2B5EF4-FFF2-40B4-BE49-F238E27FC236}">
                <a16:creationId xmlns:a16="http://schemas.microsoft.com/office/drawing/2014/main" id="{32F8A8CA-E278-E129-A09C-8C4B7CCA2DE2}"/>
              </a:ext>
            </a:extLst>
          </p:cNvPr>
          <p:cNvSpPr>
            <a:spLocks noGrp="1"/>
          </p:cNvSpPr>
          <p:nvPr>
            <p:ph type="body" sz="quarter" idx="16"/>
          </p:nvPr>
        </p:nvSpPr>
        <p:spPr>
          <a:xfrm>
            <a:off x="3419856"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30" name="Picture Placeholder 22">
            <a:extLst>
              <a:ext uri="{FF2B5EF4-FFF2-40B4-BE49-F238E27FC236}">
                <a16:creationId xmlns:a16="http://schemas.microsoft.com/office/drawing/2014/main" id="{3CFBF841-C094-5FA8-63F2-F5DA37C0359A}"/>
              </a:ext>
            </a:extLst>
          </p:cNvPr>
          <p:cNvSpPr>
            <a:spLocks noGrp="1"/>
          </p:cNvSpPr>
          <p:nvPr>
            <p:ph type="pic" sz="quarter" idx="17"/>
          </p:nvPr>
        </p:nvSpPr>
        <p:spPr>
          <a:xfrm>
            <a:off x="3433572" y="2193042"/>
            <a:ext cx="2487168" cy="2103120"/>
          </a:xfrm>
          <a:ln w="25400">
            <a:solidFill>
              <a:schemeClr val="tx1"/>
            </a:solidFill>
          </a:ln>
        </p:spPr>
        <p:txBody>
          <a:bodyPr anchor="ctr"/>
          <a:lstStyle>
            <a:lvl1pPr marL="0" indent="0" algn="ctr">
              <a:buNone/>
              <a:defRPr sz="1600"/>
            </a:lvl1pPr>
          </a:lstStyle>
          <a:p>
            <a:r>
              <a:rPr lang="en-US" noProof="0" dirty="0"/>
              <a:t>Click icon to add picture</a:t>
            </a:r>
          </a:p>
        </p:txBody>
      </p:sp>
      <p:sp>
        <p:nvSpPr>
          <p:cNvPr id="31" name="Text Placeholder 26">
            <a:extLst>
              <a:ext uri="{FF2B5EF4-FFF2-40B4-BE49-F238E27FC236}">
                <a16:creationId xmlns:a16="http://schemas.microsoft.com/office/drawing/2014/main" id="{C76BA571-FE5C-F5F7-9056-20BD57DA6789}"/>
              </a:ext>
            </a:extLst>
          </p:cNvPr>
          <p:cNvSpPr>
            <a:spLocks noGrp="1"/>
          </p:cNvSpPr>
          <p:nvPr>
            <p:ph type="body" sz="quarter" idx="18"/>
          </p:nvPr>
        </p:nvSpPr>
        <p:spPr>
          <a:xfrm>
            <a:off x="3419856"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sp>
        <p:nvSpPr>
          <p:cNvPr id="32" name="Text Placeholder 24">
            <a:extLst>
              <a:ext uri="{FF2B5EF4-FFF2-40B4-BE49-F238E27FC236}">
                <a16:creationId xmlns:a16="http://schemas.microsoft.com/office/drawing/2014/main" id="{D7F9FC21-D881-DB86-4C69-C07821DCF3A7}"/>
              </a:ext>
            </a:extLst>
          </p:cNvPr>
          <p:cNvSpPr>
            <a:spLocks noGrp="1"/>
          </p:cNvSpPr>
          <p:nvPr>
            <p:ph type="body" sz="quarter" idx="19"/>
          </p:nvPr>
        </p:nvSpPr>
        <p:spPr>
          <a:xfrm>
            <a:off x="6263640"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33" name="Picture Placeholder 22">
            <a:extLst>
              <a:ext uri="{FF2B5EF4-FFF2-40B4-BE49-F238E27FC236}">
                <a16:creationId xmlns:a16="http://schemas.microsoft.com/office/drawing/2014/main" id="{FE2E99DA-5661-F860-9E54-9C42590265FD}"/>
              </a:ext>
            </a:extLst>
          </p:cNvPr>
          <p:cNvSpPr>
            <a:spLocks noGrp="1"/>
          </p:cNvSpPr>
          <p:nvPr>
            <p:ph type="pic" sz="quarter" idx="20"/>
          </p:nvPr>
        </p:nvSpPr>
        <p:spPr>
          <a:xfrm>
            <a:off x="6277356" y="2193042"/>
            <a:ext cx="2487168" cy="2103120"/>
          </a:xfrm>
          <a:ln w="25400">
            <a:solidFill>
              <a:schemeClr val="tx1"/>
            </a:solidFill>
          </a:ln>
        </p:spPr>
        <p:txBody>
          <a:bodyPr anchor="ctr"/>
          <a:lstStyle>
            <a:lvl1pPr marL="0" indent="0" algn="ctr">
              <a:buNone/>
              <a:defRPr sz="1600"/>
            </a:lvl1pPr>
          </a:lstStyle>
          <a:p>
            <a:r>
              <a:rPr lang="en-US" noProof="0" dirty="0"/>
              <a:t>Click icon to add picture</a:t>
            </a:r>
          </a:p>
        </p:txBody>
      </p:sp>
      <p:sp>
        <p:nvSpPr>
          <p:cNvPr id="34" name="Text Placeholder 26">
            <a:extLst>
              <a:ext uri="{FF2B5EF4-FFF2-40B4-BE49-F238E27FC236}">
                <a16:creationId xmlns:a16="http://schemas.microsoft.com/office/drawing/2014/main" id="{99F1332D-1A76-8252-3A4A-73B5BE80BDA8}"/>
              </a:ext>
            </a:extLst>
          </p:cNvPr>
          <p:cNvSpPr>
            <a:spLocks noGrp="1"/>
          </p:cNvSpPr>
          <p:nvPr>
            <p:ph type="body" sz="quarter" idx="21"/>
          </p:nvPr>
        </p:nvSpPr>
        <p:spPr>
          <a:xfrm>
            <a:off x="6263640"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sp>
        <p:nvSpPr>
          <p:cNvPr id="35" name="Text Placeholder 24">
            <a:extLst>
              <a:ext uri="{FF2B5EF4-FFF2-40B4-BE49-F238E27FC236}">
                <a16:creationId xmlns:a16="http://schemas.microsoft.com/office/drawing/2014/main" id="{47253530-631C-01D6-E4D5-53EA91819AC5}"/>
              </a:ext>
            </a:extLst>
          </p:cNvPr>
          <p:cNvSpPr>
            <a:spLocks noGrp="1"/>
          </p:cNvSpPr>
          <p:nvPr>
            <p:ph type="body" sz="quarter" idx="22"/>
          </p:nvPr>
        </p:nvSpPr>
        <p:spPr>
          <a:xfrm>
            <a:off x="9107424" y="2169547"/>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36" name="Picture Placeholder 22">
            <a:extLst>
              <a:ext uri="{FF2B5EF4-FFF2-40B4-BE49-F238E27FC236}">
                <a16:creationId xmlns:a16="http://schemas.microsoft.com/office/drawing/2014/main" id="{2087F48D-BCD6-2370-DFEB-3DC855770580}"/>
              </a:ext>
            </a:extLst>
          </p:cNvPr>
          <p:cNvSpPr>
            <a:spLocks noGrp="1"/>
          </p:cNvSpPr>
          <p:nvPr>
            <p:ph type="pic" sz="quarter" idx="23"/>
          </p:nvPr>
        </p:nvSpPr>
        <p:spPr>
          <a:xfrm>
            <a:off x="9121140" y="2169547"/>
            <a:ext cx="2487168" cy="2103120"/>
          </a:xfrm>
          <a:ln w="25400">
            <a:solidFill>
              <a:schemeClr val="tx1"/>
            </a:solidFill>
          </a:ln>
        </p:spPr>
        <p:txBody>
          <a:bodyPr anchor="ctr"/>
          <a:lstStyle>
            <a:lvl1pPr marL="0" indent="0" algn="ctr">
              <a:buNone/>
              <a:defRPr sz="1600"/>
            </a:lvl1pPr>
          </a:lstStyle>
          <a:p>
            <a:r>
              <a:rPr lang="en-US" noProof="0" dirty="0"/>
              <a:t>Click icon to add picture</a:t>
            </a:r>
          </a:p>
        </p:txBody>
      </p:sp>
      <p:sp>
        <p:nvSpPr>
          <p:cNvPr id="37" name="Text Placeholder 26">
            <a:extLst>
              <a:ext uri="{FF2B5EF4-FFF2-40B4-BE49-F238E27FC236}">
                <a16:creationId xmlns:a16="http://schemas.microsoft.com/office/drawing/2014/main" id="{2730E53E-4C0B-1C22-8754-2D69B55DF375}"/>
              </a:ext>
            </a:extLst>
          </p:cNvPr>
          <p:cNvSpPr>
            <a:spLocks noGrp="1"/>
          </p:cNvSpPr>
          <p:nvPr>
            <p:ph type="body" sz="quarter" idx="24"/>
          </p:nvPr>
        </p:nvSpPr>
        <p:spPr>
          <a:xfrm>
            <a:off x="9107424"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cxnSp>
        <p:nvCxnSpPr>
          <p:cNvPr id="47" name="Straight Connector 46">
            <a:extLst>
              <a:ext uri="{FF2B5EF4-FFF2-40B4-BE49-F238E27FC236}">
                <a16:creationId xmlns:a16="http://schemas.microsoft.com/office/drawing/2014/main" id="{78252B54-8A68-DB21-54FB-342276BCEE38}"/>
              </a:ext>
            </a:extLst>
          </p:cNvPr>
          <p:cNvCxnSpPr>
            <a:cxnSpLocks/>
          </p:cNvCxnSpPr>
          <p:nvPr userDrawn="1"/>
        </p:nvCxnSpPr>
        <p:spPr>
          <a:xfrm>
            <a:off x="0" y="6535885"/>
            <a:ext cx="8382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C384EF8F-B039-D242-A81B-F393B674C274}"/>
              </a:ext>
            </a:extLst>
          </p:cNvPr>
          <p:cNvCxnSpPr>
            <a:cxnSpLocks/>
          </p:cNvCxnSpPr>
          <p:nvPr userDrawn="1"/>
        </p:nvCxnSpPr>
        <p:spPr>
          <a:xfrm>
            <a:off x="1205025" y="6535885"/>
            <a:ext cx="416052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8A9D6E63-D581-350F-03A0-665A80481391}"/>
              </a:ext>
            </a:extLst>
          </p:cNvPr>
          <p:cNvCxnSpPr>
            <a:cxnSpLocks/>
          </p:cNvCxnSpPr>
          <p:nvPr userDrawn="1"/>
        </p:nvCxnSpPr>
        <p:spPr>
          <a:xfrm>
            <a:off x="6802120" y="6528812"/>
            <a:ext cx="384048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EA05D09F-A5CA-2745-537C-05333575CD8F}"/>
              </a:ext>
            </a:extLst>
          </p:cNvPr>
          <p:cNvCxnSpPr>
            <a:cxnSpLocks/>
          </p:cNvCxnSpPr>
          <p:nvPr userDrawn="1"/>
        </p:nvCxnSpPr>
        <p:spPr>
          <a:xfrm>
            <a:off x="11276341" y="6528816"/>
            <a:ext cx="9144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C2F2B86B-C1F2-7E0E-C065-E2B156A7F8E4}"/>
              </a:ext>
            </a:extLst>
          </p:cNvPr>
          <p:cNvSpPr>
            <a:spLocks noGrp="1"/>
          </p:cNvSpPr>
          <p:nvPr>
            <p:ph type="sldNum" sz="quarter" idx="12"/>
          </p:nvPr>
        </p:nvSpPr>
        <p:spPr/>
        <p:txBody>
          <a:bodyPr/>
          <a:lstStyle>
            <a:lvl1pPr>
              <a:defRPr>
                <a:solidFill>
                  <a:schemeClr val="bg1"/>
                </a:solidFill>
              </a:defRPr>
            </a:lvl1pPr>
          </a:lstStyle>
          <a:p>
            <a:fld id="{8D0AFDD5-844D-364D-8AEC-50CF4D36D55D}" type="slidenum">
              <a:rPr lang="en-US" noProof="0" smtClean="0"/>
              <a:pPr/>
              <a:t>‹#›</a:t>
            </a:fld>
            <a:endParaRPr lang="en-US" noProof="0" dirty="0"/>
          </a:p>
        </p:txBody>
      </p:sp>
      <p:sp>
        <p:nvSpPr>
          <p:cNvPr id="4" name="Footer Placeholder 3">
            <a:extLst>
              <a:ext uri="{FF2B5EF4-FFF2-40B4-BE49-F238E27FC236}">
                <a16:creationId xmlns:a16="http://schemas.microsoft.com/office/drawing/2014/main" id="{415DA4D1-2752-E7A4-2EB8-33E55361D7BE}"/>
              </a:ext>
            </a:extLst>
          </p:cNvPr>
          <p:cNvSpPr>
            <a:spLocks noGrp="1"/>
          </p:cNvSpPr>
          <p:nvPr>
            <p:ph type="ftr" sz="quarter" idx="11"/>
          </p:nvPr>
        </p:nvSpPr>
        <p:spPr/>
        <p:txBody>
          <a:bodyPr/>
          <a:lstStyle>
            <a:lvl1pPr>
              <a:defRPr>
                <a:solidFill>
                  <a:schemeClr val="bg1"/>
                </a:solidFill>
              </a:defRPr>
            </a:lvl1pPr>
          </a:lstStyle>
          <a:p>
            <a:r>
              <a:rPr lang="en-US" noProof="0" dirty="0"/>
              <a:t>Presentation title</a:t>
            </a:r>
          </a:p>
        </p:txBody>
      </p:sp>
      <p:sp>
        <p:nvSpPr>
          <p:cNvPr id="3" name="Date Placeholder 2">
            <a:extLst>
              <a:ext uri="{FF2B5EF4-FFF2-40B4-BE49-F238E27FC236}">
                <a16:creationId xmlns:a16="http://schemas.microsoft.com/office/drawing/2014/main" id="{0BC200B8-5151-AE1E-3DA7-04B965986211}"/>
              </a:ext>
            </a:extLst>
          </p:cNvPr>
          <p:cNvSpPr>
            <a:spLocks noGrp="1"/>
          </p:cNvSpPr>
          <p:nvPr>
            <p:ph type="dt" sz="half" idx="10"/>
          </p:nvPr>
        </p:nvSpPr>
        <p:spPr/>
        <p:txBody>
          <a:bodyPr/>
          <a:lstStyle>
            <a:lvl1pPr>
              <a:defRPr>
                <a:solidFill>
                  <a:schemeClr val="bg1"/>
                </a:solidFill>
              </a:defRPr>
            </a:lvl1pPr>
          </a:lstStyle>
          <a:p>
            <a:r>
              <a:rPr lang="en-US" noProof="0" dirty="0"/>
              <a:t>20XX</a:t>
            </a:r>
          </a:p>
        </p:txBody>
      </p:sp>
    </p:spTree>
    <p:extLst>
      <p:ext uri="{BB962C8B-B14F-4D97-AF65-F5344CB8AC3E}">
        <p14:creationId xmlns:p14="http://schemas.microsoft.com/office/powerpoint/2010/main" val="39393772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eam x8">
    <p:bg>
      <p:bgPr>
        <a:solidFill>
          <a:schemeClr val="accent2"/>
        </a:solidFill>
        <a:effectLst/>
      </p:bgPr>
    </p:bg>
    <p:spTree>
      <p:nvGrpSpPr>
        <p:cNvPr id="1" name=""/>
        <p:cNvGrpSpPr/>
        <p:nvPr/>
      </p:nvGrpSpPr>
      <p:grpSpPr>
        <a:xfrm>
          <a:off x="0" y="0"/>
          <a:ext cx="0" cy="0"/>
          <a:chOff x="0" y="0"/>
          <a:chExt cx="0" cy="0"/>
        </a:xfrm>
      </p:grpSpPr>
      <p:sp>
        <p:nvSpPr>
          <p:cNvPr id="8" name="Google Shape;1149;p53">
            <a:extLst>
              <a:ext uri="{FF2B5EF4-FFF2-40B4-BE49-F238E27FC236}">
                <a16:creationId xmlns:a16="http://schemas.microsoft.com/office/drawing/2014/main" id="{559D8666-7371-3C57-AFFE-49810709BDDB}"/>
              </a:ext>
            </a:extLst>
          </p:cNvPr>
          <p:cNvSpPr/>
          <p:nvPr userDrawn="1"/>
        </p:nvSpPr>
        <p:spPr>
          <a:xfrm>
            <a:off x="663551" y="1967633"/>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lt1"/>
              </a:solidFill>
              <a:latin typeface="Karla"/>
              <a:ea typeface="Karla"/>
              <a:cs typeface="Karla"/>
              <a:sym typeface="Karla"/>
            </a:endParaRPr>
          </a:p>
        </p:txBody>
      </p:sp>
      <p:sp>
        <p:nvSpPr>
          <p:cNvPr id="12" name="Google Shape;1149;p53">
            <a:extLst>
              <a:ext uri="{FF2B5EF4-FFF2-40B4-BE49-F238E27FC236}">
                <a16:creationId xmlns:a16="http://schemas.microsoft.com/office/drawing/2014/main" id="{434B564B-DE03-74A6-773C-0FD4632658D1}"/>
              </a:ext>
            </a:extLst>
          </p:cNvPr>
          <p:cNvSpPr/>
          <p:nvPr userDrawn="1"/>
        </p:nvSpPr>
        <p:spPr>
          <a:xfrm>
            <a:off x="663550" y="4337851"/>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lt1"/>
              </a:solidFill>
              <a:latin typeface="Karla"/>
              <a:ea typeface="Karla"/>
              <a:cs typeface="Karla"/>
              <a:sym typeface="Karla"/>
            </a:endParaRPr>
          </a:p>
        </p:txBody>
      </p:sp>
      <p:sp>
        <p:nvSpPr>
          <p:cNvPr id="15" name="Google Shape;1149;p53">
            <a:extLst>
              <a:ext uri="{FF2B5EF4-FFF2-40B4-BE49-F238E27FC236}">
                <a16:creationId xmlns:a16="http://schemas.microsoft.com/office/drawing/2014/main" id="{A98F51D8-7768-BB9C-DEFD-FE6F101B538B}"/>
              </a:ext>
            </a:extLst>
          </p:cNvPr>
          <p:cNvSpPr/>
          <p:nvPr userDrawn="1"/>
        </p:nvSpPr>
        <p:spPr>
          <a:xfrm>
            <a:off x="3509629" y="1967633"/>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lt1"/>
              </a:solidFill>
              <a:latin typeface="Karla"/>
              <a:ea typeface="Karla"/>
              <a:cs typeface="Karla"/>
              <a:sym typeface="Karla"/>
            </a:endParaRPr>
          </a:p>
        </p:txBody>
      </p:sp>
      <p:sp>
        <p:nvSpPr>
          <p:cNvPr id="17" name="Google Shape;1149;p53">
            <a:extLst>
              <a:ext uri="{FF2B5EF4-FFF2-40B4-BE49-F238E27FC236}">
                <a16:creationId xmlns:a16="http://schemas.microsoft.com/office/drawing/2014/main" id="{824DDB7E-F583-BE45-8440-04134133EF5E}"/>
              </a:ext>
            </a:extLst>
          </p:cNvPr>
          <p:cNvSpPr/>
          <p:nvPr userDrawn="1"/>
        </p:nvSpPr>
        <p:spPr>
          <a:xfrm>
            <a:off x="3509628" y="4337851"/>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lt1"/>
              </a:solidFill>
              <a:latin typeface="Karla"/>
              <a:ea typeface="Karla"/>
              <a:cs typeface="Karla"/>
              <a:sym typeface="Karla"/>
            </a:endParaRPr>
          </a:p>
        </p:txBody>
      </p:sp>
      <p:sp>
        <p:nvSpPr>
          <p:cNvPr id="19" name="Google Shape;1149;p53">
            <a:extLst>
              <a:ext uri="{FF2B5EF4-FFF2-40B4-BE49-F238E27FC236}">
                <a16:creationId xmlns:a16="http://schemas.microsoft.com/office/drawing/2014/main" id="{3AB34327-1213-C6F7-069A-661286889411}"/>
              </a:ext>
            </a:extLst>
          </p:cNvPr>
          <p:cNvSpPr/>
          <p:nvPr userDrawn="1"/>
        </p:nvSpPr>
        <p:spPr>
          <a:xfrm>
            <a:off x="6355709" y="1965287"/>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lt1"/>
              </a:solidFill>
              <a:latin typeface="Karla"/>
              <a:ea typeface="Karla"/>
              <a:cs typeface="Karla"/>
              <a:sym typeface="Karla"/>
            </a:endParaRPr>
          </a:p>
        </p:txBody>
      </p:sp>
      <p:sp>
        <p:nvSpPr>
          <p:cNvPr id="21" name="Google Shape;1149;p53">
            <a:extLst>
              <a:ext uri="{FF2B5EF4-FFF2-40B4-BE49-F238E27FC236}">
                <a16:creationId xmlns:a16="http://schemas.microsoft.com/office/drawing/2014/main" id="{B6BF1339-971D-E8EC-9A92-C646A04A9796}"/>
              </a:ext>
            </a:extLst>
          </p:cNvPr>
          <p:cNvSpPr/>
          <p:nvPr userDrawn="1"/>
        </p:nvSpPr>
        <p:spPr>
          <a:xfrm>
            <a:off x="6355708" y="4335505"/>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lt1"/>
              </a:solidFill>
              <a:latin typeface="Karla"/>
              <a:ea typeface="Karla"/>
              <a:cs typeface="Karla"/>
              <a:sym typeface="Karla"/>
            </a:endParaRPr>
          </a:p>
        </p:txBody>
      </p:sp>
      <p:sp>
        <p:nvSpPr>
          <p:cNvPr id="24" name="Google Shape;1149;p53">
            <a:extLst>
              <a:ext uri="{FF2B5EF4-FFF2-40B4-BE49-F238E27FC236}">
                <a16:creationId xmlns:a16="http://schemas.microsoft.com/office/drawing/2014/main" id="{2C16FE32-0722-CA1D-92A1-77B7780BDE81}"/>
              </a:ext>
            </a:extLst>
          </p:cNvPr>
          <p:cNvSpPr/>
          <p:nvPr userDrawn="1"/>
        </p:nvSpPr>
        <p:spPr>
          <a:xfrm>
            <a:off x="9201787" y="1965287"/>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lt1"/>
              </a:solidFill>
              <a:latin typeface="Karla"/>
              <a:ea typeface="Karla"/>
              <a:cs typeface="Karla"/>
              <a:sym typeface="Karla"/>
            </a:endParaRPr>
          </a:p>
        </p:txBody>
      </p:sp>
      <p:sp>
        <p:nvSpPr>
          <p:cNvPr id="27" name="Google Shape;1149;p53">
            <a:extLst>
              <a:ext uri="{FF2B5EF4-FFF2-40B4-BE49-F238E27FC236}">
                <a16:creationId xmlns:a16="http://schemas.microsoft.com/office/drawing/2014/main" id="{A3D368EA-D182-9937-D248-E4051379E257}"/>
              </a:ext>
            </a:extLst>
          </p:cNvPr>
          <p:cNvSpPr/>
          <p:nvPr userDrawn="1"/>
        </p:nvSpPr>
        <p:spPr>
          <a:xfrm>
            <a:off x="9201786" y="4335505"/>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ED7FDA4E-49F9-223C-DA55-A79802EE1883}"/>
              </a:ext>
            </a:extLst>
          </p:cNvPr>
          <p:cNvSpPr>
            <a:spLocks noGrp="1"/>
          </p:cNvSpPr>
          <p:nvPr>
            <p:ph type="title"/>
          </p:nvPr>
        </p:nvSpPr>
        <p:spPr/>
        <p:txBody>
          <a:bodyPr/>
          <a:lstStyle>
            <a:lvl1pPr>
              <a:defRPr>
                <a:solidFill>
                  <a:schemeClr val="tx1"/>
                </a:solidFill>
              </a:defRPr>
            </a:lvl1pPr>
          </a:lstStyle>
          <a:p>
            <a:r>
              <a:rPr lang="en-US" noProof="0"/>
              <a:t>Click to edit Master title style</a:t>
            </a:r>
          </a:p>
        </p:txBody>
      </p:sp>
      <p:sp>
        <p:nvSpPr>
          <p:cNvPr id="25" name="Text Placeholder 24">
            <a:extLst>
              <a:ext uri="{FF2B5EF4-FFF2-40B4-BE49-F238E27FC236}">
                <a16:creationId xmlns:a16="http://schemas.microsoft.com/office/drawing/2014/main" id="{2349526F-21BB-B06B-612E-8AAA322B41DD}"/>
              </a:ext>
            </a:extLst>
          </p:cNvPr>
          <p:cNvSpPr>
            <a:spLocks noGrp="1"/>
          </p:cNvSpPr>
          <p:nvPr>
            <p:ph type="body" sz="quarter" idx="14"/>
          </p:nvPr>
        </p:nvSpPr>
        <p:spPr>
          <a:xfrm>
            <a:off x="565816"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23" name="Picture Placeholder 22">
            <a:extLst>
              <a:ext uri="{FF2B5EF4-FFF2-40B4-BE49-F238E27FC236}">
                <a16:creationId xmlns:a16="http://schemas.microsoft.com/office/drawing/2014/main" id="{99DE91A1-A01A-B800-F6EB-C013020202CF}"/>
              </a:ext>
            </a:extLst>
          </p:cNvPr>
          <p:cNvSpPr>
            <a:spLocks noGrp="1"/>
          </p:cNvSpPr>
          <p:nvPr>
            <p:ph type="pic" sz="quarter" idx="13"/>
          </p:nvPr>
        </p:nvSpPr>
        <p:spPr>
          <a:xfrm>
            <a:off x="579532" y="1874520"/>
            <a:ext cx="2487168" cy="1280160"/>
          </a:xfrm>
          <a:ln w="25400">
            <a:solidFill>
              <a:schemeClr val="tx1"/>
            </a:solidFill>
          </a:ln>
        </p:spPr>
        <p:txBody>
          <a:bodyPr anchor="ctr"/>
          <a:lstStyle>
            <a:lvl1pPr marL="0" indent="0" algn="ctr">
              <a:buNone/>
              <a:defRPr sz="1600"/>
            </a:lvl1pPr>
          </a:lstStyle>
          <a:p>
            <a:r>
              <a:rPr lang="en-US" noProof="0" dirty="0"/>
              <a:t>Click icon to add picture</a:t>
            </a:r>
          </a:p>
        </p:txBody>
      </p:sp>
      <p:sp>
        <p:nvSpPr>
          <p:cNvPr id="28" name="Text Placeholder 26">
            <a:extLst>
              <a:ext uri="{FF2B5EF4-FFF2-40B4-BE49-F238E27FC236}">
                <a16:creationId xmlns:a16="http://schemas.microsoft.com/office/drawing/2014/main" id="{733EF8C8-3849-9C80-1F6E-7038D1134789}"/>
              </a:ext>
            </a:extLst>
          </p:cNvPr>
          <p:cNvSpPr>
            <a:spLocks noGrp="1"/>
          </p:cNvSpPr>
          <p:nvPr>
            <p:ph type="body" sz="quarter" idx="15"/>
          </p:nvPr>
        </p:nvSpPr>
        <p:spPr>
          <a:xfrm>
            <a:off x="580220" y="3584901"/>
            <a:ext cx="2514600" cy="274320"/>
          </a:xfrm>
        </p:spPr>
        <p:txBody>
          <a:bodyPr/>
          <a:lstStyle>
            <a:lvl1pPr marL="0" indent="0" algn="ctr">
              <a:buNone/>
              <a:defRPr sz="1200"/>
            </a:lvl1pPr>
          </a:lstStyle>
          <a:p>
            <a:pPr lvl="0"/>
            <a:r>
              <a:rPr lang="en-US" noProof="0"/>
              <a:t>Click to edit Master text styles</a:t>
            </a:r>
          </a:p>
        </p:txBody>
      </p:sp>
      <p:sp>
        <p:nvSpPr>
          <p:cNvPr id="46" name="Text Placeholder 24">
            <a:extLst>
              <a:ext uri="{FF2B5EF4-FFF2-40B4-BE49-F238E27FC236}">
                <a16:creationId xmlns:a16="http://schemas.microsoft.com/office/drawing/2014/main" id="{F27A4420-EB9D-589B-DE9E-4CFCC6B25A6E}"/>
              </a:ext>
            </a:extLst>
          </p:cNvPr>
          <p:cNvSpPr>
            <a:spLocks noGrp="1"/>
          </p:cNvSpPr>
          <p:nvPr>
            <p:ph type="body" sz="quarter" idx="25"/>
          </p:nvPr>
        </p:nvSpPr>
        <p:spPr>
          <a:xfrm>
            <a:off x="565816"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57" name="Picture Placeholder 22">
            <a:extLst>
              <a:ext uri="{FF2B5EF4-FFF2-40B4-BE49-F238E27FC236}">
                <a16:creationId xmlns:a16="http://schemas.microsoft.com/office/drawing/2014/main" id="{D76F8DA4-2C9A-48DE-DB4A-045A11601F4C}"/>
              </a:ext>
            </a:extLst>
          </p:cNvPr>
          <p:cNvSpPr>
            <a:spLocks noGrp="1"/>
          </p:cNvSpPr>
          <p:nvPr>
            <p:ph type="pic" sz="quarter" idx="36"/>
          </p:nvPr>
        </p:nvSpPr>
        <p:spPr>
          <a:xfrm>
            <a:off x="579532" y="4242816"/>
            <a:ext cx="2487168" cy="1280160"/>
          </a:xfrm>
          <a:ln w="25400">
            <a:solidFill>
              <a:schemeClr val="tx1"/>
            </a:solidFill>
          </a:ln>
        </p:spPr>
        <p:txBody>
          <a:bodyPr anchor="ctr"/>
          <a:lstStyle>
            <a:lvl1pPr marL="0" indent="0" algn="ctr">
              <a:buNone/>
              <a:defRPr sz="1600"/>
            </a:lvl1pPr>
          </a:lstStyle>
          <a:p>
            <a:r>
              <a:rPr lang="en-US" noProof="0" dirty="0"/>
              <a:t>Click icon to add picture</a:t>
            </a:r>
          </a:p>
        </p:txBody>
      </p:sp>
      <p:sp>
        <p:nvSpPr>
          <p:cNvPr id="47" name="Text Placeholder 26">
            <a:extLst>
              <a:ext uri="{FF2B5EF4-FFF2-40B4-BE49-F238E27FC236}">
                <a16:creationId xmlns:a16="http://schemas.microsoft.com/office/drawing/2014/main" id="{010C7458-97A7-97A1-88E7-1D3194A7EA4C}"/>
              </a:ext>
            </a:extLst>
          </p:cNvPr>
          <p:cNvSpPr>
            <a:spLocks noGrp="1"/>
          </p:cNvSpPr>
          <p:nvPr>
            <p:ph type="body" sz="quarter" idx="26"/>
          </p:nvPr>
        </p:nvSpPr>
        <p:spPr>
          <a:xfrm>
            <a:off x="580220" y="5947269"/>
            <a:ext cx="2514600" cy="274320"/>
          </a:xfrm>
        </p:spPr>
        <p:txBody>
          <a:bodyPr/>
          <a:lstStyle>
            <a:lvl1pPr marL="0" indent="0" algn="ctr">
              <a:buNone/>
              <a:defRPr sz="1200"/>
            </a:lvl1pPr>
          </a:lstStyle>
          <a:p>
            <a:pPr lvl="0"/>
            <a:r>
              <a:rPr lang="en-US" noProof="0"/>
              <a:t>Click to edit Master text styles</a:t>
            </a:r>
          </a:p>
        </p:txBody>
      </p:sp>
      <p:sp>
        <p:nvSpPr>
          <p:cNvPr id="29" name="Text Placeholder 24">
            <a:extLst>
              <a:ext uri="{FF2B5EF4-FFF2-40B4-BE49-F238E27FC236}">
                <a16:creationId xmlns:a16="http://schemas.microsoft.com/office/drawing/2014/main" id="{32F8A8CA-E278-E129-A09C-8C4B7CCA2DE2}"/>
              </a:ext>
            </a:extLst>
          </p:cNvPr>
          <p:cNvSpPr>
            <a:spLocks noGrp="1"/>
          </p:cNvSpPr>
          <p:nvPr>
            <p:ph type="body" sz="quarter" idx="16"/>
          </p:nvPr>
        </p:nvSpPr>
        <p:spPr>
          <a:xfrm>
            <a:off x="3419856"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30" name="Picture Placeholder 22">
            <a:extLst>
              <a:ext uri="{FF2B5EF4-FFF2-40B4-BE49-F238E27FC236}">
                <a16:creationId xmlns:a16="http://schemas.microsoft.com/office/drawing/2014/main" id="{3CFBF841-C094-5FA8-63F2-F5DA37C0359A}"/>
              </a:ext>
            </a:extLst>
          </p:cNvPr>
          <p:cNvSpPr>
            <a:spLocks noGrp="1"/>
          </p:cNvSpPr>
          <p:nvPr>
            <p:ph type="pic" sz="quarter" idx="17"/>
          </p:nvPr>
        </p:nvSpPr>
        <p:spPr>
          <a:xfrm>
            <a:off x="3433572" y="1874520"/>
            <a:ext cx="2487168" cy="1280160"/>
          </a:xfrm>
          <a:ln w="25400">
            <a:solidFill>
              <a:schemeClr val="tx1"/>
            </a:solidFill>
          </a:ln>
        </p:spPr>
        <p:txBody>
          <a:bodyPr anchor="ctr"/>
          <a:lstStyle>
            <a:lvl1pPr marL="0" indent="0" algn="ctr">
              <a:buNone/>
              <a:defRPr sz="1600"/>
            </a:lvl1pPr>
          </a:lstStyle>
          <a:p>
            <a:r>
              <a:rPr lang="en-US" noProof="0" dirty="0"/>
              <a:t>Click icon to add picture</a:t>
            </a:r>
          </a:p>
        </p:txBody>
      </p:sp>
      <p:sp>
        <p:nvSpPr>
          <p:cNvPr id="31" name="Text Placeholder 26">
            <a:extLst>
              <a:ext uri="{FF2B5EF4-FFF2-40B4-BE49-F238E27FC236}">
                <a16:creationId xmlns:a16="http://schemas.microsoft.com/office/drawing/2014/main" id="{C76BA571-FE5C-F5F7-9056-20BD57DA6789}"/>
              </a:ext>
            </a:extLst>
          </p:cNvPr>
          <p:cNvSpPr>
            <a:spLocks noGrp="1"/>
          </p:cNvSpPr>
          <p:nvPr>
            <p:ph type="body" sz="quarter" idx="18"/>
          </p:nvPr>
        </p:nvSpPr>
        <p:spPr>
          <a:xfrm>
            <a:off x="3419856" y="3584901"/>
            <a:ext cx="2514600" cy="274320"/>
          </a:xfrm>
        </p:spPr>
        <p:txBody>
          <a:bodyPr/>
          <a:lstStyle>
            <a:lvl1pPr marL="0" indent="0" algn="ctr">
              <a:buNone/>
              <a:defRPr sz="1200"/>
            </a:lvl1pPr>
          </a:lstStyle>
          <a:p>
            <a:pPr lvl="0"/>
            <a:r>
              <a:rPr lang="en-US" noProof="0"/>
              <a:t>Click to edit Master text styles</a:t>
            </a:r>
          </a:p>
        </p:txBody>
      </p:sp>
      <p:sp>
        <p:nvSpPr>
          <p:cNvPr id="48" name="Text Placeholder 24">
            <a:extLst>
              <a:ext uri="{FF2B5EF4-FFF2-40B4-BE49-F238E27FC236}">
                <a16:creationId xmlns:a16="http://schemas.microsoft.com/office/drawing/2014/main" id="{27F73601-DBA6-A721-D6BF-321A387810A8}"/>
              </a:ext>
            </a:extLst>
          </p:cNvPr>
          <p:cNvSpPr>
            <a:spLocks noGrp="1"/>
          </p:cNvSpPr>
          <p:nvPr>
            <p:ph type="body" sz="quarter" idx="27"/>
          </p:nvPr>
        </p:nvSpPr>
        <p:spPr>
          <a:xfrm>
            <a:off x="3419856"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49" name="Picture Placeholder 22">
            <a:extLst>
              <a:ext uri="{FF2B5EF4-FFF2-40B4-BE49-F238E27FC236}">
                <a16:creationId xmlns:a16="http://schemas.microsoft.com/office/drawing/2014/main" id="{060504F7-2F69-FC38-B09C-5DCA35CD85A9}"/>
              </a:ext>
            </a:extLst>
          </p:cNvPr>
          <p:cNvSpPr>
            <a:spLocks noGrp="1"/>
          </p:cNvSpPr>
          <p:nvPr>
            <p:ph type="pic" sz="quarter" idx="28"/>
          </p:nvPr>
        </p:nvSpPr>
        <p:spPr>
          <a:xfrm>
            <a:off x="3433572" y="4242816"/>
            <a:ext cx="2487168" cy="1280160"/>
          </a:xfrm>
          <a:ln w="25400">
            <a:solidFill>
              <a:schemeClr val="tx1"/>
            </a:solidFill>
          </a:ln>
        </p:spPr>
        <p:txBody>
          <a:bodyPr anchor="ctr"/>
          <a:lstStyle>
            <a:lvl1pPr marL="0" indent="0" algn="ctr">
              <a:buNone/>
              <a:defRPr sz="1600"/>
            </a:lvl1pPr>
          </a:lstStyle>
          <a:p>
            <a:r>
              <a:rPr lang="en-US" noProof="0" dirty="0"/>
              <a:t>Click icon to add picture</a:t>
            </a:r>
          </a:p>
        </p:txBody>
      </p:sp>
      <p:sp>
        <p:nvSpPr>
          <p:cNvPr id="50" name="Text Placeholder 26">
            <a:extLst>
              <a:ext uri="{FF2B5EF4-FFF2-40B4-BE49-F238E27FC236}">
                <a16:creationId xmlns:a16="http://schemas.microsoft.com/office/drawing/2014/main" id="{3843A45B-37B6-D773-B219-9EBAD5F19532}"/>
              </a:ext>
            </a:extLst>
          </p:cNvPr>
          <p:cNvSpPr>
            <a:spLocks noGrp="1"/>
          </p:cNvSpPr>
          <p:nvPr>
            <p:ph type="body" sz="quarter" idx="29"/>
          </p:nvPr>
        </p:nvSpPr>
        <p:spPr>
          <a:xfrm>
            <a:off x="3419856" y="5947269"/>
            <a:ext cx="2514600" cy="274320"/>
          </a:xfrm>
        </p:spPr>
        <p:txBody>
          <a:bodyPr/>
          <a:lstStyle>
            <a:lvl1pPr marL="0" indent="0" algn="ctr">
              <a:buNone/>
              <a:defRPr sz="1200"/>
            </a:lvl1pPr>
          </a:lstStyle>
          <a:p>
            <a:pPr lvl="0"/>
            <a:r>
              <a:rPr lang="en-US" noProof="0"/>
              <a:t>Click to edit Master text styles</a:t>
            </a:r>
          </a:p>
        </p:txBody>
      </p:sp>
      <p:sp>
        <p:nvSpPr>
          <p:cNvPr id="32" name="Text Placeholder 24">
            <a:extLst>
              <a:ext uri="{FF2B5EF4-FFF2-40B4-BE49-F238E27FC236}">
                <a16:creationId xmlns:a16="http://schemas.microsoft.com/office/drawing/2014/main" id="{D7F9FC21-D881-DB86-4C69-C07821DCF3A7}"/>
              </a:ext>
            </a:extLst>
          </p:cNvPr>
          <p:cNvSpPr>
            <a:spLocks noGrp="1"/>
          </p:cNvSpPr>
          <p:nvPr>
            <p:ph type="body" sz="quarter" idx="19"/>
          </p:nvPr>
        </p:nvSpPr>
        <p:spPr>
          <a:xfrm>
            <a:off x="6263640"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33" name="Picture Placeholder 22">
            <a:extLst>
              <a:ext uri="{FF2B5EF4-FFF2-40B4-BE49-F238E27FC236}">
                <a16:creationId xmlns:a16="http://schemas.microsoft.com/office/drawing/2014/main" id="{FE2E99DA-5661-F860-9E54-9C42590265FD}"/>
              </a:ext>
            </a:extLst>
          </p:cNvPr>
          <p:cNvSpPr>
            <a:spLocks noGrp="1"/>
          </p:cNvSpPr>
          <p:nvPr>
            <p:ph type="pic" sz="quarter" idx="20"/>
          </p:nvPr>
        </p:nvSpPr>
        <p:spPr>
          <a:xfrm>
            <a:off x="6277356" y="1874520"/>
            <a:ext cx="2487168" cy="1280160"/>
          </a:xfrm>
          <a:ln w="25400">
            <a:solidFill>
              <a:schemeClr val="tx1"/>
            </a:solidFill>
          </a:ln>
        </p:spPr>
        <p:txBody>
          <a:bodyPr anchor="ctr"/>
          <a:lstStyle>
            <a:lvl1pPr marL="0" indent="0" algn="ctr">
              <a:buNone/>
              <a:defRPr sz="1600"/>
            </a:lvl1pPr>
          </a:lstStyle>
          <a:p>
            <a:r>
              <a:rPr lang="en-US" noProof="0" dirty="0"/>
              <a:t>Click icon to add picture</a:t>
            </a:r>
          </a:p>
        </p:txBody>
      </p:sp>
      <p:sp>
        <p:nvSpPr>
          <p:cNvPr id="34" name="Text Placeholder 26">
            <a:extLst>
              <a:ext uri="{FF2B5EF4-FFF2-40B4-BE49-F238E27FC236}">
                <a16:creationId xmlns:a16="http://schemas.microsoft.com/office/drawing/2014/main" id="{99F1332D-1A76-8252-3A4A-73B5BE80BDA8}"/>
              </a:ext>
            </a:extLst>
          </p:cNvPr>
          <p:cNvSpPr>
            <a:spLocks noGrp="1"/>
          </p:cNvSpPr>
          <p:nvPr>
            <p:ph type="body" sz="quarter" idx="21"/>
          </p:nvPr>
        </p:nvSpPr>
        <p:spPr>
          <a:xfrm>
            <a:off x="6263640" y="3584901"/>
            <a:ext cx="2514600" cy="274320"/>
          </a:xfrm>
        </p:spPr>
        <p:txBody>
          <a:bodyPr/>
          <a:lstStyle>
            <a:lvl1pPr marL="0" indent="0" algn="ctr">
              <a:buNone/>
              <a:defRPr sz="1200"/>
            </a:lvl1pPr>
          </a:lstStyle>
          <a:p>
            <a:pPr lvl="0"/>
            <a:r>
              <a:rPr lang="en-US" noProof="0"/>
              <a:t>Click to edit Master text styles</a:t>
            </a:r>
          </a:p>
        </p:txBody>
      </p:sp>
      <p:sp>
        <p:nvSpPr>
          <p:cNvPr id="51" name="Text Placeholder 24">
            <a:extLst>
              <a:ext uri="{FF2B5EF4-FFF2-40B4-BE49-F238E27FC236}">
                <a16:creationId xmlns:a16="http://schemas.microsoft.com/office/drawing/2014/main" id="{E5E9A104-54F0-5100-0B27-DBD2DF206786}"/>
              </a:ext>
            </a:extLst>
          </p:cNvPr>
          <p:cNvSpPr>
            <a:spLocks noGrp="1"/>
          </p:cNvSpPr>
          <p:nvPr>
            <p:ph type="body" sz="quarter" idx="30"/>
          </p:nvPr>
        </p:nvSpPr>
        <p:spPr>
          <a:xfrm>
            <a:off x="6263640"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52" name="Picture Placeholder 22">
            <a:extLst>
              <a:ext uri="{FF2B5EF4-FFF2-40B4-BE49-F238E27FC236}">
                <a16:creationId xmlns:a16="http://schemas.microsoft.com/office/drawing/2014/main" id="{23469072-7775-90E2-6C92-C6D03C1DACB0}"/>
              </a:ext>
            </a:extLst>
          </p:cNvPr>
          <p:cNvSpPr>
            <a:spLocks noGrp="1"/>
          </p:cNvSpPr>
          <p:nvPr>
            <p:ph type="pic" sz="quarter" idx="31"/>
          </p:nvPr>
        </p:nvSpPr>
        <p:spPr>
          <a:xfrm>
            <a:off x="6277356" y="4242816"/>
            <a:ext cx="2487168" cy="1280160"/>
          </a:xfrm>
          <a:ln w="25400">
            <a:solidFill>
              <a:schemeClr val="tx1"/>
            </a:solidFill>
          </a:ln>
        </p:spPr>
        <p:txBody>
          <a:bodyPr anchor="ctr"/>
          <a:lstStyle>
            <a:lvl1pPr marL="0" indent="0" algn="ctr">
              <a:buNone/>
              <a:defRPr sz="1600"/>
            </a:lvl1pPr>
          </a:lstStyle>
          <a:p>
            <a:r>
              <a:rPr lang="en-US" noProof="0" dirty="0"/>
              <a:t>Click icon to add picture</a:t>
            </a:r>
          </a:p>
        </p:txBody>
      </p:sp>
      <p:sp>
        <p:nvSpPr>
          <p:cNvPr id="53" name="Text Placeholder 26">
            <a:extLst>
              <a:ext uri="{FF2B5EF4-FFF2-40B4-BE49-F238E27FC236}">
                <a16:creationId xmlns:a16="http://schemas.microsoft.com/office/drawing/2014/main" id="{BF06B9AA-555D-874C-1198-B3ED9EBC7140}"/>
              </a:ext>
            </a:extLst>
          </p:cNvPr>
          <p:cNvSpPr>
            <a:spLocks noGrp="1"/>
          </p:cNvSpPr>
          <p:nvPr>
            <p:ph type="body" sz="quarter" idx="32"/>
          </p:nvPr>
        </p:nvSpPr>
        <p:spPr>
          <a:xfrm>
            <a:off x="6263640" y="5947269"/>
            <a:ext cx="2514600" cy="274320"/>
          </a:xfrm>
        </p:spPr>
        <p:txBody>
          <a:bodyPr/>
          <a:lstStyle>
            <a:lvl1pPr marL="0" indent="0" algn="ctr">
              <a:buNone/>
              <a:defRPr sz="1200"/>
            </a:lvl1pPr>
          </a:lstStyle>
          <a:p>
            <a:pPr lvl="0"/>
            <a:r>
              <a:rPr lang="en-US" noProof="0"/>
              <a:t>Click to edit Master text styles</a:t>
            </a:r>
          </a:p>
        </p:txBody>
      </p:sp>
      <p:sp>
        <p:nvSpPr>
          <p:cNvPr id="35" name="Text Placeholder 24">
            <a:extLst>
              <a:ext uri="{FF2B5EF4-FFF2-40B4-BE49-F238E27FC236}">
                <a16:creationId xmlns:a16="http://schemas.microsoft.com/office/drawing/2014/main" id="{47253530-631C-01D6-E4D5-53EA91819AC5}"/>
              </a:ext>
            </a:extLst>
          </p:cNvPr>
          <p:cNvSpPr>
            <a:spLocks noGrp="1"/>
          </p:cNvSpPr>
          <p:nvPr>
            <p:ph type="body" sz="quarter" idx="22"/>
          </p:nvPr>
        </p:nvSpPr>
        <p:spPr>
          <a:xfrm>
            <a:off x="9107424"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36" name="Picture Placeholder 22">
            <a:extLst>
              <a:ext uri="{FF2B5EF4-FFF2-40B4-BE49-F238E27FC236}">
                <a16:creationId xmlns:a16="http://schemas.microsoft.com/office/drawing/2014/main" id="{2087F48D-BCD6-2370-DFEB-3DC855770580}"/>
              </a:ext>
            </a:extLst>
          </p:cNvPr>
          <p:cNvSpPr>
            <a:spLocks noGrp="1"/>
          </p:cNvSpPr>
          <p:nvPr>
            <p:ph type="pic" sz="quarter" idx="23"/>
          </p:nvPr>
        </p:nvSpPr>
        <p:spPr>
          <a:xfrm>
            <a:off x="9121140" y="1874520"/>
            <a:ext cx="2487168" cy="1280160"/>
          </a:xfrm>
          <a:ln w="25400">
            <a:solidFill>
              <a:schemeClr val="tx1"/>
            </a:solidFill>
          </a:ln>
        </p:spPr>
        <p:txBody>
          <a:bodyPr anchor="ctr"/>
          <a:lstStyle>
            <a:lvl1pPr marL="0" indent="0" algn="ctr">
              <a:buNone/>
              <a:defRPr sz="1600"/>
            </a:lvl1pPr>
          </a:lstStyle>
          <a:p>
            <a:r>
              <a:rPr lang="en-US" noProof="0" dirty="0"/>
              <a:t>Click icon to add picture</a:t>
            </a:r>
          </a:p>
        </p:txBody>
      </p:sp>
      <p:sp>
        <p:nvSpPr>
          <p:cNvPr id="37" name="Text Placeholder 26">
            <a:extLst>
              <a:ext uri="{FF2B5EF4-FFF2-40B4-BE49-F238E27FC236}">
                <a16:creationId xmlns:a16="http://schemas.microsoft.com/office/drawing/2014/main" id="{2730E53E-4C0B-1C22-8754-2D69B55DF375}"/>
              </a:ext>
            </a:extLst>
          </p:cNvPr>
          <p:cNvSpPr>
            <a:spLocks noGrp="1"/>
          </p:cNvSpPr>
          <p:nvPr>
            <p:ph type="body" sz="quarter" idx="24"/>
          </p:nvPr>
        </p:nvSpPr>
        <p:spPr>
          <a:xfrm>
            <a:off x="9107424" y="3584901"/>
            <a:ext cx="2514600" cy="274320"/>
          </a:xfrm>
        </p:spPr>
        <p:txBody>
          <a:bodyPr/>
          <a:lstStyle>
            <a:lvl1pPr marL="0" indent="0" algn="ctr">
              <a:buNone/>
              <a:defRPr sz="1200"/>
            </a:lvl1pPr>
          </a:lstStyle>
          <a:p>
            <a:pPr lvl="0"/>
            <a:r>
              <a:rPr lang="en-US" noProof="0"/>
              <a:t>Click to edit Master text styles</a:t>
            </a:r>
          </a:p>
        </p:txBody>
      </p:sp>
      <p:sp>
        <p:nvSpPr>
          <p:cNvPr id="54" name="Text Placeholder 24">
            <a:extLst>
              <a:ext uri="{FF2B5EF4-FFF2-40B4-BE49-F238E27FC236}">
                <a16:creationId xmlns:a16="http://schemas.microsoft.com/office/drawing/2014/main" id="{9690986C-4F11-A46D-923C-CCC08AB6CB76}"/>
              </a:ext>
            </a:extLst>
          </p:cNvPr>
          <p:cNvSpPr>
            <a:spLocks noGrp="1"/>
          </p:cNvSpPr>
          <p:nvPr>
            <p:ph type="body" sz="quarter" idx="33"/>
          </p:nvPr>
        </p:nvSpPr>
        <p:spPr>
          <a:xfrm>
            <a:off x="9107424"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55" name="Picture Placeholder 22">
            <a:extLst>
              <a:ext uri="{FF2B5EF4-FFF2-40B4-BE49-F238E27FC236}">
                <a16:creationId xmlns:a16="http://schemas.microsoft.com/office/drawing/2014/main" id="{A4293B55-9185-9732-2F46-4B62C7F1F21E}"/>
              </a:ext>
            </a:extLst>
          </p:cNvPr>
          <p:cNvSpPr>
            <a:spLocks noGrp="1"/>
          </p:cNvSpPr>
          <p:nvPr>
            <p:ph type="pic" sz="quarter" idx="34"/>
          </p:nvPr>
        </p:nvSpPr>
        <p:spPr>
          <a:xfrm>
            <a:off x="9121140" y="4242816"/>
            <a:ext cx="2487168" cy="1280160"/>
          </a:xfrm>
          <a:ln w="25400">
            <a:solidFill>
              <a:schemeClr val="tx1"/>
            </a:solidFill>
          </a:ln>
        </p:spPr>
        <p:txBody>
          <a:bodyPr anchor="ctr"/>
          <a:lstStyle>
            <a:lvl1pPr marL="0" indent="0" algn="ctr">
              <a:buNone/>
              <a:defRPr sz="1600"/>
            </a:lvl1pPr>
          </a:lstStyle>
          <a:p>
            <a:r>
              <a:rPr lang="en-US" noProof="0" dirty="0"/>
              <a:t>Click icon to add picture</a:t>
            </a:r>
          </a:p>
        </p:txBody>
      </p:sp>
      <p:sp>
        <p:nvSpPr>
          <p:cNvPr id="56" name="Text Placeholder 26">
            <a:extLst>
              <a:ext uri="{FF2B5EF4-FFF2-40B4-BE49-F238E27FC236}">
                <a16:creationId xmlns:a16="http://schemas.microsoft.com/office/drawing/2014/main" id="{B8529D99-B7B2-6411-E928-9FA204E3842A}"/>
              </a:ext>
            </a:extLst>
          </p:cNvPr>
          <p:cNvSpPr>
            <a:spLocks noGrp="1"/>
          </p:cNvSpPr>
          <p:nvPr>
            <p:ph type="body" sz="quarter" idx="35"/>
          </p:nvPr>
        </p:nvSpPr>
        <p:spPr>
          <a:xfrm>
            <a:off x="9107424" y="5947269"/>
            <a:ext cx="2514600" cy="274320"/>
          </a:xfrm>
        </p:spPr>
        <p:txBody>
          <a:bodyPr/>
          <a:lstStyle>
            <a:lvl1pPr marL="0" indent="0" algn="ctr">
              <a:buNone/>
              <a:defRPr sz="1200"/>
            </a:lvl1pPr>
          </a:lstStyle>
          <a:p>
            <a:pPr lvl="0"/>
            <a:r>
              <a:rPr lang="en-US" noProof="0"/>
              <a:t>Click to edit Master text styles</a:t>
            </a:r>
          </a:p>
        </p:txBody>
      </p:sp>
    </p:spTree>
    <p:extLst>
      <p:ext uri="{BB962C8B-B14F-4D97-AF65-F5344CB8AC3E}">
        <p14:creationId xmlns:p14="http://schemas.microsoft.com/office/powerpoint/2010/main" val="2220617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Lis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9EB71-EE42-930D-4E54-FA0F44BD2D36}"/>
              </a:ext>
            </a:extLst>
          </p:cNvPr>
          <p:cNvSpPr>
            <a:spLocks noGrp="1"/>
          </p:cNvSpPr>
          <p:nvPr>
            <p:ph type="title"/>
          </p:nvPr>
        </p:nvSpPr>
        <p:spPr>
          <a:xfrm>
            <a:off x="731520" y="1947672"/>
            <a:ext cx="3209544" cy="2862072"/>
          </a:xfrm>
        </p:spPr>
        <p:txBody>
          <a:bodyPr anchor="ctr"/>
          <a:lstStyle>
            <a:lvl1pPr algn="l">
              <a:defRPr/>
            </a:lvl1pPr>
          </a:lstStyle>
          <a:p>
            <a:r>
              <a:rPr lang="en-US" noProof="0"/>
              <a:t>Click to edit Master title style</a:t>
            </a:r>
          </a:p>
        </p:txBody>
      </p:sp>
      <p:sp>
        <p:nvSpPr>
          <p:cNvPr id="7" name="Google Shape;1247;p56">
            <a:extLst>
              <a:ext uri="{FF2B5EF4-FFF2-40B4-BE49-F238E27FC236}">
                <a16:creationId xmlns:a16="http://schemas.microsoft.com/office/drawing/2014/main" id="{1A52F175-2E39-E9BE-B4DF-67098DB248AA}"/>
              </a:ext>
            </a:extLst>
          </p:cNvPr>
          <p:cNvSpPr/>
          <p:nvPr userDrawn="1"/>
        </p:nvSpPr>
        <p:spPr>
          <a:xfrm>
            <a:off x="5607119" y="34704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accent2"/>
              </a:solidFill>
              <a:latin typeface="+mj-lt"/>
              <a:ea typeface="Karla"/>
              <a:cs typeface="Karla"/>
              <a:sym typeface="Karla"/>
            </a:endParaRPr>
          </a:p>
        </p:txBody>
      </p:sp>
      <p:sp>
        <p:nvSpPr>
          <p:cNvPr id="9" name="Google Shape;1264;p56">
            <a:extLst>
              <a:ext uri="{FF2B5EF4-FFF2-40B4-BE49-F238E27FC236}">
                <a16:creationId xmlns:a16="http://schemas.microsoft.com/office/drawing/2014/main" id="{CE3B3000-733D-1995-D39A-E659E5A429CC}"/>
              </a:ext>
            </a:extLst>
          </p:cNvPr>
          <p:cNvSpPr/>
          <p:nvPr userDrawn="1"/>
        </p:nvSpPr>
        <p:spPr>
          <a:xfrm>
            <a:off x="5607119" y="1623673"/>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lt1"/>
              </a:solidFill>
              <a:latin typeface="+mj-lt"/>
              <a:ea typeface="Karla"/>
              <a:cs typeface="Karla"/>
              <a:sym typeface="Karla"/>
            </a:endParaRPr>
          </a:p>
        </p:txBody>
      </p:sp>
      <p:sp>
        <p:nvSpPr>
          <p:cNvPr id="11" name="Google Shape;1278;p56">
            <a:extLst>
              <a:ext uri="{FF2B5EF4-FFF2-40B4-BE49-F238E27FC236}">
                <a16:creationId xmlns:a16="http://schemas.microsoft.com/office/drawing/2014/main" id="{F1BC0AB2-17DA-D97E-3052-DA48D80F7428}"/>
              </a:ext>
            </a:extLst>
          </p:cNvPr>
          <p:cNvSpPr/>
          <p:nvPr userDrawn="1"/>
        </p:nvSpPr>
        <p:spPr>
          <a:xfrm>
            <a:off x="5607119" y="292595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lt1"/>
              </a:solidFill>
              <a:latin typeface="+mj-lt"/>
              <a:ea typeface="Karla"/>
              <a:cs typeface="Karla"/>
              <a:sym typeface="Karla"/>
            </a:endParaRPr>
          </a:p>
        </p:txBody>
      </p:sp>
      <p:sp>
        <p:nvSpPr>
          <p:cNvPr id="13" name="Google Shape;1278;p56">
            <a:extLst>
              <a:ext uri="{FF2B5EF4-FFF2-40B4-BE49-F238E27FC236}">
                <a16:creationId xmlns:a16="http://schemas.microsoft.com/office/drawing/2014/main" id="{C860490F-E3DB-3E9F-0AC6-F04949DC59C3}"/>
              </a:ext>
            </a:extLst>
          </p:cNvPr>
          <p:cNvSpPr/>
          <p:nvPr userDrawn="1"/>
        </p:nvSpPr>
        <p:spPr>
          <a:xfrm>
            <a:off x="5607120" y="422303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lt1"/>
              </a:solidFill>
              <a:latin typeface="+mj-lt"/>
              <a:ea typeface="Karla"/>
              <a:cs typeface="Karla"/>
              <a:sym typeface="Karla"/>
            </a:endParaRPr>
          </a:p>
        </p:txBody>
      </p:sp>
      <p:sp>
        <p:nvSpPr>
          <p:cNvPr id="15" name="Google Shape;1278;p56">
            <a:extLst>
              <a:ext uri="{FF2B5EF4-FFF2-40B4-BE49-F238E27FC236}">
                <a16:creationId xmlns:a16="http://schemas.microsoft.com/office/drawing/2014/main" id="{522E5778-EA03-EFC4-08AA-ECB1C07ED56E}"/>
              </a:ext>
            </a:extLst>
          </p:cNvPr>
          <p:cNvSpPr/>
          <p:nvPr userDrawn="1"/>
        </p:nvSpPr>
        <p:spPr>
          <a:xfrm>
            <a:off x="5607120" y="5519473"/>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lt1"/>
              </a:solidFill>
              <a:latin typeface="+mj-lt"/>
              <a:ea typeface="Karla"/>
              <a:cs typeface="Karla"/>
              <a:sym typeface="Karla"/>
            </a:endParaRPr>
          </a:p>
        </p:txBody>
      </p:sp>
      <p:sp>
        <p:nvSpPr>
          <p:cNvPr id="17" name="Google Shape;1268;p56">
            <a:extLst>
              <a:ext uri="{FF2B5EF4-FFF2-40B4-BE49-F238E27FC236}">
                <a16:creationId xmlns:a16="http://schemas.microsoft.com/office/drawing/2014/main" id="{EEA0BE49-92E1-A1A3-40E0-DDAA5511F637}"/>
              </a:ext>
            </a:extLst>
          </p:cNvPr>
          <p:cNvSpPr/>
          <p:nvPr userDrawn="1"/>
        </p:nvSpPr>
        <p:spPr>
          <a:xfrm>
            <a:off x="4348745" y="1637743"/>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lt1"/>
              </a:solidFill>
              <a:latin typeface="Karla"/>
              <a:ea typeface="Karla"/>
              <a:cs typeface="Karla"/>
              <a:sym typeface="Karla"/>
            </a:endParaRPr>
          </a:p>
        </p:txBody>
      </p:sp>
      <p:sp>
        <p:nvSpPr>
          <p:cNvPr id="19" name="Google Shape;1282;p56">
            <a:extLst>
              <a:ext uri="{FF2B5EF4-FFF2-40B4-BE49-F238E27FC236}">
                <a16:creationId xmlns:a16="http://schemas.microsoft.com/office/drawing/2014/main" id="{DF15F1EC-1D2B-FF49-7785-26BC7083A07C}"/>
              </a:ext>
            </a:extLst>
          </p:cNvPr>
          <p:cNvSpPr/>
          <p:nvPr userDrawn="1"/>
        </p:nvSpPr>
        <p:spPr>
          <a:xfrm>
            <a:off x="4348745" y="2927249"/>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lt1"/>
              </a:solidFill>
              <a:latin typeface="Karla"/>
              <a:ea typeface="Karla"/>
              <a:cs typeface="Karla"/>
              <a:sym typeface="Karla"/>
            </a:endParaRPr>
          </a:p>
        </p:txBody>
      </p:sp>
      <p:sp>
        <p:nvSpPr>
          <p:cNvPr id="21" name="Google Shape;1282;p56">
            <a:extLst>
              <a:ext uri="{FF2B5EF4-FFF2-40B4-BE49-F238E27FC236}">
                <a16:creationId xmlns:a16="http://schemas.microsoft.com/office/drawing/2014/main" id="{BE3FDD69-3D60-CF6B-97A3-7B2C1AE3100A}"/>
              </a:ext>
            </a:extLst>
          </p:cNvPr>
          <p:cNvSpPr/>
          <p:nvPr userDrawn="1"/>
        </p:nvSpPr>
        <p:spPr>
          <a:xfrm>
            <a:off x="4348745" y="4277006"/>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lt1"/>
              </a:solidFill>
              <a:latin typeface="Karla"/>
              <a:ea typeface="Karla"/>
              <a:cs typeface="Karla"/>
              <a:sym typeface="Karla"/>
            </a:endParaRPr>
          </a:p>
        </p:txBody>
      </p:sp>
      <p:sp>
        <p:nvSpPr>
          <p:cNvPr id="23" name="Google Shape;1282;p56">
            <a:extLst>
              <a:ext uri="{FF2B5EF4-FFF2-40B4-BE49-F238E27FC236}">
                <a16:creationId xmlns:a16="http://schemas.microsoft.com/office/drawing/2014/main" id="{E3BB1E5B-DA10-B332-D4B8-D551C3053C53}"/>
              </a:ext>
            </a:extLst>
          </p:cNvPr>
          <p:cNvSpPr/>
          <p:nvPr userDrawn="1"/>
        </p:nvSpPr>
        <p:spPr>
          <a:xfrm>
            <a:off x="4348745" y="5568541"/>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lt1"/>
              </a:solidFill>
              <a:latin typeface="Karla"/>
              <a:ea typeface="Karla"/>
              <a:cs typeface="Karla"/>
              <a:sym typeface="Karla"/>
            </a:endParaRPr>
          </a:p>
        </p:txBody>
      </p:sp>
      <p:sp>
        <p:nvSpPr>
          <p:cNvPr id="25" name="Google Shape;1251;p56">
            <a:extLst>
              <a:ext uri="{FF2B5EF4-FFF2-40B4-BE49-F238E27FC236}">
                <a16:creationId xmlns:a16="http://schemas.microsoft.com/office/drawing/2014/main" id="{8D887B7F-9EBA-E7B8-64CE-5EAB1DF08E19}"/>
              </a:ext>
            </a:extLst>
          </p:cNvPr>
          <p:cNvSpPr/>
          <p:nvPr userDrawn="1"/>
        </p:nvSpPr>
        <p:spPr>
          <a:xfrm>
            <a:off x="4348745" y="361116"/>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lt1"/>
              </a:solidFill>
              <a:latin typeface="Karla"/>
              <a:ea typeface="Karla"/>
              <a:cs typeface="Karla"/>
              <a:sym typeface="Karla"/>
            </a:endParaRPr>
          </a:p>
        </p:txBody>
      </p:sp>
      <p:sp>
        <p:nvSpPr>
          <p:cNvPr id="27" name="Google Shape;1248;p56">
            <a:extLst>
              <a:ext uri="{FF2B5EF4-FFF2-40B4-BE49-F238E27FC236}">
                <a16:creationId xmlns:a16="http://schemas.microsoft.com/office/drawing/2014/main" id="{5AC86C31-7E67-B4EC-1AE0-291ED77F2214}"/>
              </a:ext>
            </a:extLst>
          </p:cNvPr>
          <p:cNvSpPr/>
          <p:nvPr userDrawn="1"/>
        </p:nvSpPr>
        <p:spPr>
          <a:xfrm>
            <a:off x="5512393" y="241430"/>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lt1"/>
              </a:solidFill>
              <a:latin typeface="+mj-lt"/>
              <a:ea typeface="Karla"/>
              <a:cs typeface="Karla"/>
              <a:sym typeface="Karla"/>
            </a:endParaRPr>
          </a:p>
        </p:txBody>
      </p:sp>
      <p:sp>
        <p:nvSpPr>
          <p:cNvPr id="29" name="Google Shape;1265;p56">
            <a:extLst>
              <a:ext uri="{FF2B5EF4-FFF2-40B4-BE49-F238E27FC236}">
                <a16:creationId xmlns:a16="http://schemas.microsoft.com/office/drawing/2014/main" id="{A7BF8E2B-5184-B584-D484-7D82C9DA6C41}"/>
              </a:ext>
            </a:extLst>
          </p:cNvPr>
          <p:cNvSpPr/>
          <p:nvPr userDrawn="1"/>
        </p:nvSpPr>
        <p:spPr>
          <a:xfrm>
            <a:off x="5512393" y="1518057"/>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lt1"/>
              </a:solidFill>
              <a:latin typeface="+mj-lt"/>
              <a:ea typeface="Karla"/>
              <a:cs typeface="Karla"/>
              <a:sym typeface="Karla"/>
            </a:endParaRPr>
          </a:p>
        </p:txBody>
      </p:sp>
      <p:sp>
        <p:nvSpPr>
          <p:cNvPr id="31" name="Google Shape;1279;p56">
            <a:extLst>
              <a:ext uri="{FF2B5EF4-FFF2-40B4-BE49-F238E27FC236}">
                <a16:creationId xmlns:a16="http://schemas.microsoft.com/office/drawing/2014/main" id="{9E808B73-94D7-57E7-3837-3DA718162E5B}"/>
              </a:ext>
            </a:extLst>
          </p:cNvPr>
          <p:cNvSpPr/>
          <p:nvPr userDrawn="1"/>
        </p:nvSpPr>
        <p:spPr>
          <a:xfrm>
            <a:off x="5512393" y="2807563"/>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lt1"/>
              </a:solidFill>
              <a:latin typeface="+mj-lt"/>
              <a:ea typeface="Karla"/>
              <a:cs typeface="Karla"/>
              <a:sym typeface="Karla"/>
            </a:endParaRPr>
          </a:p>
        </p:txBody>
      </p:sp>
      <p:sp>
        <p:nvSpPr>
          <p:cNvPr id="33" name="Google Shape;1279;p56">
            <a:extLst>
              <a:ext uri="{FF2B5EF4-FFF2-40B4-BE49-F238E27FC236}">
                <a16:creationId xmlns:a16="http://schemas.microsoft.com/office/drawing/2014/main" id="{F340E0DF-98FD-EA55-7B4B-8E58FC5CFCDA}"/>
              </a:ext>
            </a:extLst>
          </p:cNvPr>
          <p:cNvSpPr/>
          <p:nvPr userDrawn="1"/>
        </p:nvSpPr>
        <p:spPr>
          <a:xfrm>
            <a:off x="5512394" y="4117420"/>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lt1"/>
              </a:solidFill>
              <a:latin typeface="+mj-lt"/>
              <a:ea typeface="Karla"/>
              <a:cs typeface="Karla"/>
              <a:sym typeface="Karla"/>
            </a:endParaRPr>
          </a:p>
        </p:txBody>
      </p:sp>
      <p:sp>
        <p:nvSpPr>
          <p:cNvPr id="35" name="Google Shape;1279;p56">
            <a:extLst>
              <a:ext uri="{FF2B5EF4-FFF2-40B4-BE49-F238E27FC236}">
                <a16:creationId xmlns:a16="http://schemas.microsoft.com/office/drawing/2014/main" id="{1F52D7F5-AD34-C5B1-EEA2-F711AD3A8C3F}"/>
              </a:ext>
            </a:extLst>
          </p:cNvPr>
          <p:cNvSpPr/>
          <p:nvPr userDrawn="1"/>
        </p:nvSpPr>
        <p:spPr>
          <a:xfrm>
            <a:off x="5512394" y="5413857"/>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lt1"/>
              </a:solidFill>
              <a:latin typeface="+mj-lt"/>
              <a:ea typeface="Karla"/>
              <a:cs typeface="Karla"/>
              <a:sym typeface="Karla"/>
            </a:endParaRPr>
          </a:p>
        </p:txBody>
      </p:sp>
      <p:sp>
        <p:nvSpPr>
          <p:cNvPr id="37" name="Google Shape;1251;p56">
            <a:extLst>
              <a:ext uri="{FF2B5EF4-FFF2-40B4-BE49-F238E27FC236}">
                <a16:creationId xmlns:a16="http://schemas.microsoft.com/office/drawing/2014/main" id="{A4889AFC-C17E-6AF6-25D9-F977ACD04A9D}"/>
              </a:ext>
            </a:extLst>
          </p:cNvPr>
          <p:cNvSpPr/>
          <p:nvPr userDrawn="1"/>
        </p:nvSpPr>
        <p:spPr>
          <a:xfrm>
            <a:off x="4290632" y="303003"/>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lt1"/>
              </a:solidFill>
              <a:latin typeface="Karla"/>
              <a:ea typeface="Karla"/>
              <a:cs typeface="Karla"/>
              <a:sym typeface="Karla"/>
            </a:endParaRPr>
          </a:p>
        </p:txBody>
      </p:sp>
      <p:sp>
        <p:nvSpPr>
          <p:cNvPr id="39" name="Google Shape;1268;p56">
            <a:extLst>
              <a:ext uri="{FF2B5EF4-FFF2-40B4-BE49-F238E27FC236}">
                <a16:creationId xmlns:a16="http://schemas.microsoft.com/office/drawing/2014/main" id="{5E0F6889-9671-EA56-B88B-DBA6C149062C}"/>
              </a:ext>
            </a:extLst>
          </p:cNvPr>
          <p:cNvSpPr/>
          <p:nvPr userDrawn="1"/>
        </p:nvSpPr>
        <p:spPr>
          <a:xfrm>
            <a:off x="4290632" y="1579630"/>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lt1"/>
              </a:solidFill>
              <a:latin typeface="Karla"/>
              <a:ea typeface="Karla"/>
              <a:cs typeface="Karla"/>
              <a:sym typeface="Karla"/>
            </a:endParaRPr>
          </a:p>
        </p:txBody>
      </p:sp>
      <p:sp>
        <p:nvSpPr>
          <p:cNvPr id="41" name="Google Shape;1282;p56">
            <a:extLst>
              <a:ext uri="{FF2B5EF4-FFF2-40B4-BE49-F238E27FC236}">
                <a16:creationId xmlns:a16="http://schemas.microsoft.com/office/drawing/2014/main" id="{44CB8F8B-1D14-EA9D-117E-79BB0DB776E9}"/>
              </a:ext>
            </a:extLst>
          </p:cNvPr>
          <p:cNvSpPr/>
          <p:nvPr userDrawn="1"/>
        </p:nvSpPr>
        <p:spPr>
          <a:xfrm>
            <a:off x="4290632" y="2869136"/>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lt1"/>
              </a:solidFill>
              <a:latin typeface="Karla"/>
              <a:ea typeface="Karla"/>
              <a:cs typeface="Karla"/>
              <a:sym typeface="Karla"/>
            </a:endParaRPr>
          </a:p>
        </p:txBody>
      </p:sp>
      <p:sp>
        <p:nvSpPr>
          <p:cNvPr id="43" name="Google Shape;1282;p56">
            <a:extLst>
              <a:ext uri="{FF2B5EF4-FFF2-40B4-BE49-F238E27FC236}">
                <a16:creationId xmlns:a16="http://schemas.microsoft.com/office/drawing/2014/main" id="{9D8D9DEA-F6DA-EFDC-5DDF-946728969392}"/>
              </a:ext>
            </a:extLst>
          </p:cNvPr>
          <p:cNvSpPr/>
          <p:nvPr userDrawn="1"/>
        </p:nvSpPr>
        <p:spPr>
          <a:xfrm>
            <a:off x="4290632" y="4217824"/>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lt1"/>
              </a:solidFill>
              <a:latin typeface="Karla"/>
              <a:ea typeface="Karla"/>
              <a:cs typeface="Karla"/>
              <a:sym typeface="Karla"/>
            </a:endParaRPr>
          </a:p>
        </p:txBody>
      </p:sp>
      <p:sp>
        <p:nvSpPr>
          <p:cNvPr id="45" name="Google Shape;1282;p56">
            <a:extLst>
              <a:ext uri="{FF2B5EF4-FFF2-40B4-BE49-F238E27FC236}">
                <a16:creationId xmlns:a16="http://schemas.microsoft.com/office/drawing/2014/main" id="{5B83F600-A2A8-FC3E-235C-F63589027CEC}"/>
              </a:ext>
            </a:extLst>
          </p:cNvPr>
          <p:cNvSpPr/>
          <p:nvPr userDrawn="1"/>
        </p:nvSpPr>
        <p:spPr>
          <a:xfrm>
            <a:off x="4290632" y="5510428"/>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lt1"/>
              </a:solidFill>
              <a:latin typeface="Karla"/>
              <a:ea typeface="Karla"/>
              <a:cs typeface="Karla"/>
              <a:sym typeface="Karla"/>
            </a:endParaRPr>
          </a:p>
        </p:txBody>
      </p:sp>
      <p:sp>
        <p:nvSpPr>
          <p:cNvPr id="47" name="Picture Placeholder 46">
            <a:extLst>
              <a:ext uri="{FF2B5EF4-FFF2-40B4-BE49-F238E27FC236}">
                <a16:creationId xmlns:a16="http://schemas.microsoft.com/office/drawing/2014/main" id="{3B37AA0A-CC3F-643E-4CA3-94EE9D0B955A}"/>
              </a:ext>
            </a:extLst>
          </p:cNvPr>
          <p:cNvSpPr>
            <a:spLocks noGrp="1"/>
          </p:cNvSpPr>
          <p:nvPr>
            <p:ph type="pic" sz="quarter" idx="10"/>
          </p:nvPr>
        </p:nvSpPr>
        <p:spPr>
          <a:xfrm>
            <a:off x="4455524" y="467895"/>
            <a:ext cx="640080" cy="640080"/>
          </a:xfrm>
        </p:spPr>
        <p:txBody>
          <a:bodyPr anchor="ctr"/>
          <a:lstStyle>
            <a:lvl1pPr marL="0" indent="0" algn="ctr">
              <a:buNone/>
              <a:defRPr sz="900"/>
            </a:lvl1pPr>
          </a:lstStyle>
          <a:p>
            <a:r>
              <a:rPr lang="en-US" noProof="0" dirty="0"/>
              <a:t>Click icon to add picture</a:t>
            </a:r>
          </a:p>
        </p:txBody>
      </p:sp>
      <p:sp>
        <p:nvSpPr>
          <p:cNvPr id="53" name="Text Placeholder 52">
            <a:extLst>
              <a:ext uri="{FF2B5EF4-FFF2-40B4-BE49-F238E27FC236}">
                <a16:creationId xmlns:a16="http://schemas.microsoft.com/office/drawing/2014/main" id="{04148F56-845C-40C8-5EFE-44B32FB55764}"/>
              </a:ext>
            </a:extLst>
          </p:cNvPr>
          <p:cNvSpPr>
            <a:spLocks noGrp="1"/>
          </p:cNvSpPr>
          <p:nvPr>
            <p:ph type="body" sz="quarter" idx="15"/>
          </p:nvPr>
        </p:nvSpPr>
        <p:spPr>
          <a:xfrm>
            <a:off x="5769864" y="457200"/>
            <a:ext cx="3840480" cy="338328"/>
          </a:xfrm>
        </p:spPr>
        <p:txBody>
          <a:bodyPr/>
          <a:lstStyle>
            <a:lvl1pPr marL="0" indent="0">
              <a:buNone/>
              <a:defRPr sz="2000">
                <a:latin typeface="+mj-lt"/>
              </a:defRPr>
            </a:lvl1pPr>
          </a:lstStyle>
          <a:p>
            <a:pPr lvl="0"/>
            <a:r>
              <a:rPr lang="en-US" noProof="0"/>
              <a:t>Click to edit Master text styles</a:t>
            </a:r>
          </a:p>
        </p:txBody>
      </p:sp>
      <p:sp>
        <p:nvSpPr>
          <p:cNvPr id="58" name="Text Placeholder 52">
            <a:extLst>
              <a:ext uri="{FF2B5EF4-FFF2-40B4-BE49-F238E27FC236}">
                <a16:creationId xmlns:a16="http://schemas.microsoft.com/office/drawing/2014/main" id="{6FAEB77B-C9AE-5EC8-3043-2C6C91015EF2}"/>
              </a:ext>
            </a:extLst>
          </p:cNvPr>
          <p:cNvSpPr>
            <a:spLocks noGrp="1"/>
          </p:cNvSpPr>
          <p:nvPr>
            <p:ph type="body" sz="quarter" idx="20"/>
          </p:nvPr>
        </p:nvSpPr>
        <p:spPr>
          <a:xfrm>
            <a:off x="5769864" y="780642"/>
            <a:ext cx="5029200" cy="338328"/>
          </a:xfrm>
        </p:spPr>
        <p:txBody>
          <a:bodyPr/>
          <a:lstStyle>
            <a:lvl1pPr marL="0" indent="0">
              <a:buNone/>
              <a:defRPr sz="1600">
                <a:latin typeface="+mn-lt"/>
              </a:defRPr>
            </a:lvl1pPr>
          </a:lstStyle>
          <a:p>
            <a:pPr lvl="0"/>
            <a:r>
              <a:rPr lang="en-US" noProof="0"/>
              <a:t>Click to edit Master text styles</a:t>
            </a:r>
          </a:p>
        </p:txBody>
      </p:sp>
      <p:sp>
        <p:nvSpPr>
          <p:cNvPr id="48" name="Picture Placeholder 46">
            <a:extLst>
              <a:ext uri="{FF2B5EF4-FFF2-40B4-BE49-F238E27FC236}">
                <a16:creationId xmlns:a16="http://schemas.microsoft.com/office/drawing/2014/main" id="{EA6CA3D6-A486-C220-D150-162068803F01}"/>
              </a:ext>
            </a:extLst>
          </p:cNvPr>
          <p:cNvSpPr>
            <a:spLocks noGrp="1"/>
          </p:cNvSpPr>
          <p:nvPr>
            <p:ph type="pic" sz="quarter" idx="11"/>
          </p:nvPr>
        </p:nvSpPr>
        <p:spPr>
          <a:xfrm>
            <a:off x="4455524" y="1744522"/>
            <a:ext cx="640080" cy="640080"/>
          </a:xfrm>
        </p:spPr>
        <p:txBody>
          <a:bodyPr anchor="ctr"/>
          <a:lstStyle>
            <a:lvl1pPr marL="0" indent="0" algn="ctr">
              <a:buNone/>
              <a:defRPr sz="900"/>
            </a:lvl1pPr>
          </a:lstStyle>
          <a:p>
            <a:r>
              <a:rPr lang="en-US" noProof="0" dirty="0"/>
              <a:t>Click icon to add picture</a:t>
            </a:r>
          </a:p>
        </p:txBody>
      </p:sp>
      <p:sp>
        <p:nvSpPr>
          <p:cNvPr id="54" name="Text Placeholder 52">
            <a:extLst>
              <a:ext uri="{FF2B5EF4-FFF2-40B4-BE49-F238E27FC236}">
                <a16:creationId xmlns:a16="http://schemas.microsoft.com/office/drawing/2014/main" id="{B70CC111-C404-5983-7E1A-758C72DA2151}"/>
              </a:ext>
            </a:extLst>
          </p:cNvPr>
          <p:cNvSpPr>
            <a:spLocks noGrp="1"/>
          </p:cNvSpPr>
          <p:nvPr>
            <p:ph type="body" sz="quarter" idx="16"/>
          </p:nvPr>
        </p:nvSpPr>
        <p:spPr>
          <a:xfrm>
            <a:off x="5769864" y="1746504"/>
            <a:ext cx="3840480" cy="338328"/>
          </a:xfrm>
        </p:spPr>
        <p:txBody>
          <a:bodyPr/>
          <a:lstStyle>
            <a:lvl1pPr marL="0" indent="0">
              <a:buNone/>
              <a:defRPr sz="2000">
                <a:latin typeface="+mj-lt"/>
              </a:defRPr>
            </a:lvl1pPr>
          </a:lstStyle>
          <a:p>
            <a:pPr lvl="0"/>
            <a:r>
              <a:rPr lang="en-US" noProof="0"/>
              <a:t>Click to edit Master text styles</a:t>
            </a:r>
          </a:p>
        </p:txBody>
      </p:sp>
      <p:sp>
        <p:nvSpPr>
          <p:cNvPr id="59" name="Text Placeholder 52">
            <a:extLst>
              <a:ext uri="{FF2B5EF4-FFF2-40B4-BE49-F238E27FC236}">
                <a16:creationId xmlns:a16="http://schemas.microsoft.com/office/drawing/2014/main" id="{0FACAEC0-F5EF-8921-74B5-2C775EC42E63}"/>
              </a:ext>
            </a:extLst>
          </p:cNvPr>
          <p:cNvSpPr>
            <a:spLocks noGrp="1"/>
          </p:cNvSpPr>
          <p:nvPr>
            <p:ph type="body" sz="quarter" idx="21"/>
          </p:nvPr>
        </p:nvSpPr>
        <p:spPr>
          <a:xfrm>
            <a:off x="5769864" y="2069946"/>
            <a:ext cx="5029200" cy="338328"/>
          </a:xfrm>
        </p:spPr>
        <p:txBody>
          <a:bodyPr/>
          <a:lstStyle>
            <a:lvl1pPr marL="0" indent="0">
              <a:buNone/>
              <a:defRPr sz="1600">
                <a:latin typeface="+mn-lt"/>
              </a:defRPr>
            </a:lvl1pPr>
          </a:lstStyle>
          <a:p>
            <a:pPr lvl="0"/>
            <a:r>
              <a:rPr lang="en-US" noProof="0"/>
              <a:t>Click to edit Master text styles</a:t>
            </a:r>
          </a:p>
        </p:txBody>
      </p:sp>
      <p:sp>
        <p:nvSpPr>
          <p:cNvPr id="49" name="Picture Placeholder 46">
            <a:extLst>
              <a:ext uri="{FF2B5EF4-FFF2-40B4-BE49-F238E27FC236}">
                <a16:creationId xmlns:a16="http://schemas.microsoft.com/office/drawing/2014/main" id="{D85BED76-EF8A-3369-FA46-11513F2D2231}"/>
              </a:ext>
            </a:extLst>
          </p:cNvPr>
          <p:cNvSpPr>
            <a:spLocks noGrp="1"/>
          </p:cNvSpPr>
          <p:nvPr>
            <p:ph type="pic" sz="quarter" idx="12"/>
          </p:nvPr>
        </p:nvSpPr>
        <p:spPr>
          <a:xfrm>
            <a:off x="4455524" y="3034028"/>
            <a:ext cx="640080" cy="640080"/>
          </a:xfrm>
        </p:spPr>
        <p:txBody>
          <a:bodyPr anchor="ctr"/>
          <a:lstStyle>
            <a:lvl1pPr marL="0" indent="0" algn="ctr">
              <a:buNone/>
              <a:defRPr sz="900"/>
            </a:lvl1pPr>
          </a:lstStyle>
          <a:p>
            <a:r>
              <a:rPr lang="en-US" noProof="0" dirty="0"/>
              <a:t>Click icon to add picture</a:t>
            </a:r>
          </a:p>
        </p:txBody>
      </p:sp>
      <p:sp>
        <p:nvSpPr>
          <p:cNvPr id="55" name="Text Placeholder 52">
            <a:extLst>
              <a:ext uri="{FF2B5EF4-FFF2-40B4-BE49-F238E27FC236}">
                <a16:creationId xmlns:a16="http://schemas.microsoft.com/office/drawing/2014/main" id="{3A752FC9-DE9C-9701-E24E-6F1AC075B16E}"/>
              </a:ext>
            </a:extLst>
          </p:cNvPr>
          <p:cNvSpPr>
            <a:spLocks noGrp="1"/>
          </p:cNvSpPr>
          <p:nvPr>
            <p:ph type="body" sz="quarter" idx="17"/>
          </p:nvPr>
        </p:nvSpPr>
        <p:spPr>
          <a:xfrm>
            <a:off x="5769864" y="3035808"/>
            <a:ext cx="3840480" cy="338328"/>
          </a:xfrm>
        </p:spPr>
        <p:txBody>
          <a:bodyPr/>
          <a:lstStyle>
            <a:lvl1pPr marL="0" indent="0">
              <a:buNone/>
              <a:defRPr sz="2000">
                <a:latin typeface="+mj-lt"/>
              </a:defRPr>
            </a:lvl1pPr>
          </a:lstStyle>
          <a:p>
            <a:pPr lvl="0"/>
            <a:r>
              <a:rPr lang="en-US" noProof="0"/>
              <a:t>Click to edit Master text styles</a:t>
            </a:r>
          </a:p>
        </p:txBody>
      </p:sp>
      <p:sp>
        <p:nvSpPr>
          <p:cNvPr id="60" name="Text Placeholder 52">
            <a:extLst>
              <a:ext uri="{FF2B5EF4-FFF2-40B4-BE49-F238E27FC236}">
                <a16:creationId xmlns:a16="http://schemas.microsoft.com/office/drawing/2014/main" id="{5CA64FAC-BAC1-519A-1252-ED8A726B6313}"/>
              </a:ext>
            </a:extLst>
          </p:cNvPr>
          <p:cNvSpPr>
            <a:spLocks noGrp="1"/>
          </p:cNvSpPr>
          <p:nvPr>
            <p:ph type="body" sz="quarter" idx="22"/>
          </p:nvPr>
        </p:nvSpPr>
        <p:spPr>
          <a:xfrm>
            <a:off x="5769864" y="3359250"/>
            <a:ext cx="5029200" cy="338328"/>
          </a:xfrm>
        </p:spPr>
        <p:txBody>
          <a:bodyPr/>
          <a:lstStyle>
            <a:lvl1pPr marL="0" indent="0">
              <a:buNone/>
              <a:defRPr sz="1600">
                <a:latin typeface="+mn-lt"/>
              </a:defRPr>
            </a:lvl1pPr>
          </a:lstStyle>
          <a:p>
            <a:pPr lvl="0"/>
            <a:r>
              <a:rPr lang="en-US" noProof="0"/>
              <a:t>Click to edit Master text styles</a:t>
            </a:r>
          </a:p>
        </p:txBody>
      </p:sp>
      <p:sp>
        <p:nvSpPr>
          <p:cNvPr id="50" name="Picture Placeholder 46">
            <a:extLst>
              <a:ext uri="{FF2B5EF4-FFF2-40B4-BE49-F238E27FC236}">
                <a16:creationId xmlns:a16="http://schemas.microsoft.com/office/drawing/2014/main" id="{5FF1804E-BBAF-5060-07A3-705BCCF0D7C5}"/>
              </a:ext>
            </a:extLst>
          </p:cNvPr>
          <p:cNvSpPr>
            <a:spLocks noGrp="1"/>
          </p:cNvSpPr>
          <p:nvPr>
            <p:ph type="pic" sz="quarter" idx="13"/>
          </p:nvPr>
        </p:nvSpPr>
        <p:spPr>
          <a:xfrm>
            <a:off x="4455524" y="4382716"/>
            <a:ext cx="640080" cy="640080"/>
          </a:xfrm>
        </p:spPr>
        <p:txBody>
          <a:bodyPr anchor="ctr"/>
          <a:lstStyle>
            <a:lvl1pPr marL="0" indent="0" algn="ctr">
              <a:buNone/>
              <a:defRPr sz="900"/>
            </a:lvl1pPr>
          </a:lstStyle>
          <a:p>
            <a:r>
              <a:rPr lang="en-US" noProof="0" dirty="0"/>
              <a:t>Click icon to add picture</a:t>
            </a:r>
          </a:p>
        </p:txBody>
      </p:sp>
      <p:sp>
        <p:nvSpPr>
          <p:cNvPr id="56" name="Text Placeholder 52">
            <a:extLst>
              <a:ext uri="{FF2B5EF4-FFF2-40B4-BE49-F238E27FC236}">
                <a16:creationId xmlns:a16="http://schemas.microsoft.com/office/drawing/2014/main" id="{D03AC44E-421F-94EE-DC26-D4F6FB1D5444}"/>
              </a:ext>
            </a:extLst>
          </p:cNvPr>
          <p:cNvSpPr>
            <a:spLocks noGrp="1"/>
          </p:cNvSpPr>
          <p:nvPr>
            <p:ph type="body" sz="quarter" idx="18"/>
          </p:nvPr>
        </p:nvSpPr>
        <p:spPr>
          <a:xfrm>
            <a:off x="5769864" y="4325112"/>
            <a:ext cx="3840480" cy="338328"/>
          </a:xfrm>
        </p:spPr>
        <p:txBody>
          <a:bodyPr/>
          <a:lstStyle>
            <a:lvl1pPr marL="0" indent="0">
              <a:buNone/>
              <a:defRPr sz="2000">
                <a:latin typeface="+mj-lt"/>
              </a:defRPr>
            </a:lvl1pPr>
          </a:lstStyle>
          <a:p>
            <a:pPr lvl="0"/>
            <a:r>
              <a:rPr lang="en-US" noProof="0"/>
              <a:t>Click to edit Master text styles</a:t>
            </a:r>
          </a:p>
        </p:txBody>
      </p:sp>
      <p:sp>
        <p:nvSpPr>
          <p:cNvPr id="61" name="Text Placeholder 52">
            <a:extLst>
              <a:ext uri="{FF2B5EF4-FFF2-40B4-BE49-F238E27FC236}">
                <a16:creationId xmlns:a16="http://schemas.microsoft.com/office/drawing/2014/main" id="{4806989D-2A9A-5590-1EF7-9BF0E1F4C43D}"/>
              </a:ext>
            </a:extLst>
          </p:cNvPr>
          <p:cNvSpPr>
            <a:spLocks noGrp="1"/>
          </p:cNvSpPr>
          <p:nvPr>
            <p:ph type="body" sz="quarter" idx="23"/>
          </p:nvPr>
        </p:nvSpPr>
        <p:spPr>
          <a:xfrm>
            <a:off x="5769864" y="4648554"/>
            <a:ext cx="5029200" cy="338328"/>
          </a:xfrm>
        </p:spPr>
        <p:txBody>
          <a:bodyPr/>
          <a:lstStyle>
            <a:lvl1pPr marL="0" indent="0">
              <a:buNone/>
              <a:defRPr sz="1600">
                <a:latin typeface="+mn-lt"/>
              </a:defRPr>
            </a:lvl1pPr>
          </a:lstStyle>
          <a:p>
            <a:pPr lvl="0"/>
            <a:r>
              <a:rPr lang="en-US" noProof="0"/>
              <a:t>Click to edit Master text styles</a:t>
            </a:r>
          </a:p>
        </p:txBody>
      </p:sp>
      <p:sp>
        <p:nvSpPr>
          <p:cNvPr id="51" name="Picture Placeholder 46">
            <a:extLst>
              <a:ext uri="{FF2B5EF4-FFF2-40B4-BE49-F238E27FC236}">
                <a16:creationId xmlns:a16="http://schemas.microsoft.com/office/drawing/2014/main" id="{C28AAD1A-4269-0A5C-7418-7DFC69060C90}"/>
              </a:ext>
            </a:extLst>
          </p:cNvPr>
          <p:cNvSpPr>
            <a:spLocks noGrp="1"/>
          </p:cNvSpPr>
          <p:nvPr>
            <p:ph type="pic" sz="quarter" idx="14"/>
          </p:nvPr>
        </p:nvSpPr>
        <p:spPr>
          <a:xfrm>
            <a:off x="4455524" y="5675320"/>
            <a:ext cx="640080" cy="640080"/>
          </a:xfrm>
        </p:spPr>
        <p:txBody>
          <a:bodyPr anchor="ctr"/>
          <a:lstStyle>
            <a:lvl1pPr marL="0" indent="0" algn="ctr">
              <a:buNone/>
              <a:defRPr sz="900"/>
            </a:lvl1pPr>
          </a:lstStyle>
          <a:p>
            <a:r>
              <a:rPr lang="en-US" noProof="0" dirty="0"/>
              <a:t>Click icon to add picture</a:t>
            </a:r>
          </a:p>
        </p:txBody>
      </p:sp>
      <p:sp>
        <p:nvSpPr>
          <p:cNvPr id="57" name="Text Placeholder 52">
            <a:extLst>
              <a:ext uri="{FF2B5EF4-FFF2-40B4-BE49-F238E27FC236}">
                <a16:creationId xmlns:a16="http://schemas.microsoft.com/office/drawing/2014/main" id="{650C0EB3-5783-DC1F-09A3-02DFAA316429}"/>
              </a:ext>
            </a:extLst>
          </p:cNvPr>
          <p:cNvSpPr>
            <a:spLocks noGrp="1"/>
          </p:cNvSpPr>
          <p:nvPr>
            <p:ph type="body" sz="quarter" idx="19"/>
          </p:nvPr>
        </p:nvSpPr>
        <p:spPr>
          <a:xfrm>
            <a:off x="5769864" y="5614416"/>
            <a:ext cx="3840480" cy="338328"/>
          </a:xfrm>
        </p:spPr>
        <p:txBody>
          <a:bodyPr/>
          <a:lstStyle>
            <a:lvl1pPr marL="0" indent="0">
              <a:buNone/>
              <a:defRPr sz="2000">
                <a:latin typeface="+mj-lt"/>
              </a:defRPr>
            </a:lvl1pPr>
          </a:lstStyle>
          <a:p>
            <a:pPr lvl="0"/>
            <a:r>
              <a:rPr lang="en-US" noProof="0"/>
              <a:t>Click to edit Master text styles</a:t>
            </a:r>
          </a:p>
        </p:txBody>
      </p:sp>
      <p:sp>
        <p:nvSpPr>
          <p:cNvPr id="62" name="Text Placeholder 52">
            <a:extLst>
              <a:ext uri="{FF2B5EF4-FFF2-40B4-BE49-F238E27FC236}">
                <a16:creationId xmlns:a16="http://schemas.microsoft.com/office/drawing/2014/main" id="{94850C9F-BD14-9481-E7F6-526639251EB9}"/>
              </a:ext>
            </a:extLst>
          </p:cNvPr>
          <p:cNvSpPr>
            <a:spLocks noGrp="1"/>
          </p:cNvSpPr>
          <p:nvPr>
            <p:ph type="body" sz="quarter" idx="24"/>
          </p:nvPr>
        </p:nvSpPr>
        <p:spPr>
          <a:xfrm>
            <a:off x="5769864" y="5937858"/>
            <a:ext cx="5029200" cy="338328"/>
          </a:xfrm>
        </p:spPr>
        <p:txBody>
          <a:bodyPr/>
          <a:lstStyle>
            <a:lvl1pPr marL="0" indent="0">
              <a:buNone/>
              <a:defRPr sz="1600">
                <a:latin typeface="+mn-lt"/>
              </a:defRPr>
            </a:lvl1pPr>
          </a:lstStyle>
          <a:p>
            <a:pPr lvl="0"/>
            <a:r>
              <a:rPr lang="en-US" noProof="0"/>
              <a:t>Click to edit Master text styles</a:t>
            </a:r>
          </a:p>
        </p:txBody>
      </p:sp>
    </p:spTree>
    <p:extLst>
      <p:ext uri="{BB962C8B-B14F-4D97-AF65-F5344CB8AC3E}">
        <p14:creationId xmlns:p14="http://schemas.microsoft.com/office/powerpoint/2010/main" val="12749419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294A45C-8F79-9A61-77E8-09BC4E628377}"/>
              </a:ext>
            </a:extLst>
          </p:cNvPr>
          <p:cNvSpPr>
            <a:spLocks noGrp="1"/>
          </p:cNvSpPr>
          <p:nvPr>
            <p:ph type="title"/>
          </p:nvPr>
        </p:nvSpPr>
        <p:spPr>
          <a:xfrm>
            <a:off x="1139952" y="512064"/>
            <a:ext cx="9912096" cy="1014984"/>
          </a:xfrm>
          <a:prstGeom prst="rect">
            <a:avLst/>
          </a:prstGeom>
        </p:spPr>
        <p:txBody>
          <a:bodyPr vert="horz" lIns="91440" tIns="45720" rIns="91440" bIns="45720" rtlCol="0" anchor="t">
            <a:noAutofit/>
          </a:bodyPr>
          <a:lstStyle/>
          <a:p>
            <a:r>
              <a:rPr lang="en-US"/>
              <a:t>Click to edit Master title style</a:t>
            </a:r>
          </a:p>
        </p:txBody>
      </p:sp>
      <p:sp>
        <p:nvSpPr>
          <p:cNvPr id="3" name="Text Placeholder 2">
            <a:extLst>
              <a:ext uri="{FF2B5EF4-FFF2-40B4-BE49-F238E27FC236}">
                <a16:creationId xmlns:a16="http://schemas.microsoft.com/office/drawing/2014/main" id="{8646656E-6C21-DB29-00F0-0CC844DE3713}"/>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A7742D6-DB37-81C8-6BDD-5C9150A7DF6C}"/>
              </a:ext>
            </a:extLst>
          </p:cNvPr>
          <p:cNvSpPr>
            <a:spLocks noGrp="1"/>
          </p:cNvSpPr>
          <p:nvPr>
            <p:ph type="dt" sz="half" idx="2"/>
          </p:nvPr>
        </p:nvSpPr>
        <p:spPr>
          <a:xfrm>
            <a:off x="10629145" y="6400904"/>
            <a:ext cx="640080" cy="246888"/>
          </a:xfrm>
          <a:prstGeom prst="rect">
            <a:avLst/>
          </a:prstGeom>
        </p:spPr>
        <p:txBody>
          <a:bodyPr vert="horz" lIns="0" tIns="45720" rIns="0" bIns="45720" rtlCol="0" anchor="ctr">
            <a:noAutofit/>
          </a:bodyPr>
          <a:lstStyle>
            <a:lvl1pPr algn="ctr">
              <a:defRPr sz="1000">
                <a:solidFill>
                  <a:schemeClr val="tx1"/>
                </a:solidFill>
                <a:latin typeface="+mj-lt"/>
              </a:defRPr>
            </a:lvl1pPr>
          </a:lstStyle>
          <a:p>
            <a:r>
              <a:rPr lang="en-US" dirty="0"/>
              <a:t>20XX</a:t>
            </a:r>
          </a:p>
        </p:txBody>
      </p:sp>
      <p:sp>
        <p:nvSpPr>
          <p:cNvPr id="5" name="Footer Placeholder 4">
            <a:extLst>
              <a:ext uri="{FF2B5EF4-FFF2-40B4-BE49-F238E27FC236}">
                <a16:creationId xmlns:a16="http://schemas.microsoft.com/office/drawing/2014/main" id="{E694DB44-E775-B332-D1F0-40DB3A5FA3A3}"/>
              </a:ext>
            </a:extLst>
          </p:cNvPr>
          <p:cNvSpPr>
            <a:spLocks noGrp="1"/>
          </p:cNvSpPr>
          <p:nvPr>
            <p:ph type="ftr" sz="quarter" idx="3"/>
          </p:nvPr>
        </p:nvSpPr>
        <p:spPr>
          <a:xfrm>
            <a:off x="5364480" y="6400904"/>
            <a:ext cx="1463040" cy="246888"/>
          </a:xfrm>
          <a:prstGeom prst="rect">
            <a:avLst/>
          </a:prstGeom>
        </p:spPr>
        <p:txBody>
          <a:bodyPr vert="horz" lIns="0" tIns="45720" rIns="0" bIns="45720" rtlCol="0" anchor="ctr">
            <a:noAutofit/>
          </a:bodyPr>
          <a:lstStyle>
            <a:lvl1pPr algn="ctr">
              <a:defRPr sz="1000">
                <a:solidFill>
                  <a:schemeClr val="tx1"/>
                </a:solidFill>
                <a:latin typeface="+mj-lt"/>
              </a:defRPr>
            </a:lvl1pPr>
          </a:lstStyle>
          <a:p>
            <a:r>
              <a:rPr lang="en-US" dirty="0"/>
              <a:t>Presentation title</a:t>
            </a:r>
          </a:p>
        </p:txBody>
      </p:sp>
      <p:sp>
        <p:nvSpPr>
          <p:cNvPr id="6" name="Slide Number Placeholder 5">
            <a:extLst>
              <a:ext uri="{FF2B5EF4-FFF2-40B4-BE49-F238E27FC236}">
                <a16:creationId xmlns:a16="http://schemas.microsoft.com/office/drawing/2014/main" id="{C39C1C4E-47DA-0CDC-75C8-42E9F1EBDE07}"/>
              </a:ext>
            </a:extLst>
          </p:cNvPr>
          <p:cNvSpPr>
            <a:spLocks noGrp="1"/>
          </p:cNvSpPr>
          <p:nvPr>
            <p:ph type="sldNum" sz="quarter" idx="4"/>
          </p:nvPr>
        </p:nvSpPr>
        <p:spPr>
          <a:xfrm>
            <a:off x="838200" y="6400904"/>
            <a:ext cx="365760" cy="246888"/>
          </a:xfrm>
          <a:prstGeom prst="rect">
            <a:avLst/>
          </a:prstGeom>
        </p:spPr>
        <p:txBody>
          <a:bodyPr vert="horz" lIns="0" tIns="45720" rIns="0" bIns="45720" rtlCol="0" anchor="ctr">
            <a:noAutofit/>
          </a:bodyPr>
          <a:lstStyle>
            <a:lvl1pPr algn="ctr">
              <a:defRPr sz="1000">
                <a:solidFill>
                  <a:schemeClr val="tx1"/>
                </a:solidFill>
                <a:latin typeface="+mj-lt"/>
              </a:defRPr>
            </a:lvl1pPr>
          </a:lstStyle>
          <a:p>
            <a:fld id="{8D0AFDD5-844D-364D-8AEC-50CF4D36D55D}" type="slidenum">
              <a:rPr lang="en-US" smtClean="0"/>
              <a:pPr/>
              <a:t>‹#›</a:t>
            </a:fld>
            <a:endParaRPr lang="en-US" dirty="0"/>
          </a:p>
        </p:txBody>
      </p:sp>
      <p:cxnSp>
        <p:nvCxnSpPr>
          <p:cNvPr id="8" name="Straight Connector 7">
            <a:extLst>
              <a:ext uri="{FF2B5EF4-FFF2-40B4-BE49-F238E27FC236}">
                <a16:creationId xmlns:a16="http://schemas.microsoft.com/office/drawing/2014/main" id="{2DE05079-2B34-E435-A882-A172DE176AE1}"/>
              </a:ext>
            </a:extLst>
          </p:cNvPr>
          <p:cNvCxnSpPr>
            <a:cxnSpLocks/>
          </p:cNvCxnSpPr>
          <p:nvPr userDrawn="1"/>
        </p:nvCxnSpPr>
        <p:spPr>
          <a:xfrm>
            <a:off x="0" y="6535885"/>
            <a:ext cx="838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8440547-EE65-F9CE-1D02-2D326735F06D}"/>
              </a:ext>
            </a:extLst>
          </p:cNvPr>
          <p:cNvCxnSpPr>
            <a:cxnSpLocks/>
          </p:cNvCxnSpPr>
          <p:nvPr userDrawn="1"/>
        </p:nvCxnSpPr>
        <p:spPr>
          <a:xfrm>
            <a:off x="1205025" y="6535885"/>
            <a:ext cx="416052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DB9DC65-7A98-9009-CD43-4A4B57960D46}"/>
              </a:ext>
            </a:extLst>
          </p:cNvPr>
          <p:cNvCxnSpPr>
            <a:cxnSpLocks/>
          </p:cNvCxnSpPr>
          <p:nvPr userDrawn="1"/>
        </p:nvCxnSpPr>
        <p:spPr>
          <a:xfrm>
            <a:off x="6802120" y="6528812"/>
            <a:ext cx="384048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4653D1C-9830-A9D3-084A-35BD971D10F5}"/>
              </a:ext>
            </a:extLst>
          </p:cNvPr>
          <p:cNvCxnSpPr>
            <a:cxnSpLocks/>
          </p:cNvCxnSpPr>
          <p:nvPr userDrawn="1"/>
        </p:nvCxnSpPr>
        <p:spPr>
          <a:xfrm>
            <a:off x="11276341" y="6528816"/>
            <a:ext cx="9144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4252815"/>
      </p:ext>
    </p:extLst>
  </p:cSld>
  <p:clrMap bg1="lt1" tx1="dk1" bg2="lt2" tx2="dk2" accent1="accent1" accent2="accent2" accent3="accent3" accent4="accent4" accent5="accent5" accent6="accent6" hlink="hlink" folHlink="folHlink"/>
  <p:sldLayoutIdLst>
    <p:sldLayoutId id="2147483649" r:id="rId1"/>
    <p:sldLayoutId id="2147483659" r:id="rId2"/>
    <p:sldLayoutId id="2147483660" r:id="rId3"/>
    <p:sldLayoutId id="2147483651" r:id="rId4"/>
    <p:sldLayoutId id="2147483658" r:id="rId5"/>
    <p:sldLayoutId id="2147483661" r:id="rId6"/>
    <p:sldLayoutId id="2147483663" r:id="rId7"/>
    <p:sldLayoutId id="2147483664" r:id="rId8"/>
    <p:sldLayoutId id="2147483668" r:id="rId9"/>
    <p:sldLayoutId id="2147483662" r:id="rId10"/>
    <p:sldLayoutId id="2147483653" r:id="rId11"/>
    <p:sldLayoutId id="2147483669" r:id="rId12"/>
    <p:sldLayoutId id="2147483665" r:id="rId13"/>
    <p:sldLayoutId id="2147483666" r:id="rId14"/>
    <p:sldLayoutId id="2147483667" r:id="rId15"/>
    <p:sldLayoutId id="2147483654" r:id="rId16"/>
    <p:sldLayoutId id="2147483655" r:id="rId17"/>
  </p:sldLayoutIdLst>
  <p:hf hdr="0"/>
  <p:txStyles>
    <p:titleStyle>
      <a:lvl1pPr algn="ctr" defTabSz="914400" rtl="0" eaLnBrk="1" latinLnBrk="0" hangingPunct="1">
        <a:lnSpc>
          <a:spcPct val="10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flickr.com/photos/66801522@N00/9170266471" TargetMode="External"/><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boardgamegeek.com/image/2444837/international-checkers" TargetMode="External"/><Relationship Id="rId2" Type="http://schemas.openxmlformats.org/officeDocument/2006/relationships/image" Target="../media/image5.jpg"/><Relationship Id="rId1" Type="http://schemas.openxmlformats.org/officeDocument/2006/relationships/slideLayout" Target="../slideLayouts/slideLayout14.xml"/><Relationship Id="rId4" Type="http://schemas.openxmlformats.org/officeDocument/2006/relationships/hyperlink" Target="https://creativecommons.org/licenses/by-nc-nd/3.0/" TargetMode="External"/></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hyperlink" Target="https://www.pngall.com/profile-png"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www.flickr.com/photos/akahodag/3053272933/" TargetMode="External"/><Relationship Id="rId2" Type="http://schemas.openxmlformats.org/officeDocument/2006/relationships/image" Target="../media/image7.jpg"/><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hyperlink" Target="https://www.flickr.com/photos/spookyamd/6333318597" TargetMode="External"/><Relationship Id="rId2" Type="http://schemas.openxmlformats.org/officeDocument/2006/relationships/image" Target="../media/image2.jpg"/><Relationship Id="rId1" Type="http://schemas.openxmlformats.org/officeDocument/2006/relationships/slideLayout" Target="../slideLayouts/slideLayout3.xml"/><Relationship Id="rId6" Type="http://schemas.openxmlformats.org/officeDocument/2006/relationships/hyperlink" Target="https://www.flickr.com/photos/17425845@N00/454950526/" TargetMode="External"/><Relationship Id="rId5" Type="http://schemas.openxmlformats.org/officeDocument/2006/relationships/image" Target="../media/image3.jpg"/><Relationship Id="rId4" Type="http://schemas.openxmlformats.org/officeDocument/2006/relationships/hyperlink" Target="https://creativecommons.org/licenses/by/3.0/"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www.flickr.com/photos/spookyamd/6333318597" TargetMode="External"/><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A4F37AB6-4681-D744-2F89-2949D08676DC}"/>
              </a:ext>
            </a:extLst>
          </p:cNvPr>
          <p:cNvSpPr>
            <a:spLocks noGrp="1"/>
          </p:cNvSpPr>
          <p:nvPr>
            <p:ph type="ctrTitle"/>
          </p:nvPr>
        </p:nvSpPr>
        <p:spPr>
          <a:xfrm>
            <a:off x="903747" y="812292"/>
            <a:ext cx="4873752" cy="1709928"/>
          </a:xfrm>
        </p:spPr>
        <p:txBody>
          <a:bodyPr/>
          <a:lstStyle/>
          <a:p>
            <a:r>
              <a:rPr lang="en-US" dirty="0"/>
              <a:t>Checkers Game</a:t>
            </a:r>
          </a:p>
        </p:txBody>
      </p:sp>
      <p:sp>
        <p:nvSpPr>
          <p:cNvPr id="26" name="Subtitle 25">
            <a:extLst>
              <a:ext uri="{FF2B5EF4-FFF2-40B4-BE49-F238E27FC236}">
                <a16:creationId xmlns:a16="http://schemas.microsoft.com/office/drawing/2014/main" id="{06930851-3EE7-5B25-F590-CCB7467A2094}"/>
              </a:ext>
            </a:extLst>
          </p:cNvPr>
          <p:cNvSpPr>
            <a:spLocks noGrp="1"/>
          </p:cNvSpPr>
          <p:nvPr>
            <p:ph type="subTitle" idx="1"/>
          </p:nvPr>
        </p:nvSpPr>
        <p:spPr>
          <a:xfrm>
            <a:off x="1001401" y="3411422"/>
            <a:ext cx="4873752" cy="630936"/>
          </a:xfrm>
        </p:spPr>
        <p:txBody>
          <a:bodyPr/>
          <a:lstStyle/>
          <a:p>
            <a:r>
              <a:rPr lang="en-US" dirty="0"/>
              <a:t>Team INCOGNITO</a:t>
            </a:r>
          </a:p>
          <a:p>
            <a:r>
              <a:rPr lang="en-US" dirty="0"/>
              <a:t>Chirag(20CBS1049)</a:t>
            </a:r>
          </a:p>
          <a:p>
            <a:r>
              <a:rPr lang="en-US" dirty="0"/>
              <a:t>Mohit(21BCS10085)</a:t>
            </a:r>
          </a:p>
          <a:p>
            <a:r>
              <a:rPr lang="en-US" dirty="0" err="1"/>
              <a:t>Ayush</a:t>
            </a:r>
            <a:r>
              <a:rPr lang="en-US" dirty="0"/>
              <a:t>(20BCS3868)</a:t>
            </a:r>
          </a:p>
          <a:p>
            <a:r>
              <a:rPr lang="en-US" dirty="0"/>
              <a:t>Shruti Sharma(20BCS3639)</a:t>
            </a:r>
          </a:p>
          <a:p>
            <a:r>
              <a:rPr lang="en-US" dirty="0"/>
              <a:t>Vani Gupta (20BCS4068)</a:t>
            </a:r>
          </a:p>
        </p:txBody>
      </p:sp>
      <p:pic>
        <p:nvPicPr>
          <p:cNvPr id="3" name="Picture 2">
            <a:extLst>
              <a:ext uri="{FF2B5EF4-FFF2-40B4-BE49-F238E27FC236}">
                <a16:creationId xmlns:a16="http://schemas.microsoft.com/office/drawing/2014/main" id="{C0C47DC6-9FAE-0987-EAA4-472550DDCAD5}"/>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6316849" y="812292"/>
            <a:ext cx="4764559" cy="4949316"/>
          </a:xfrm>
          <a:prstGeom prst="rect">
            <a:avLst/>
          </a:prstGeom>
        </p:spPr>
      </p:pic>
    </p:spTree>
    <p:extLst>
      <p:ext uri="{BB962C8B-B14F-4D97-AF65-F5344CB8AC3E}">
        <p14:creationId xmlns:p14="http://schemas.microsoft.com/office/powerpoint/2010/main" val="40970233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7AD6B-0EBB-7092-13C6-240F8A4A4E99}"/>
              </a:ext>
            </a:extLst>
          </p:cNvPr>
          <p:cNvSpPr>
            <a:spLocks noGrp="1"/>
          </p:cNvSpPr>
          <p:nvPr>
            <p:ph type="title"/>
          </p:nvPr>
        </p:nvSpPr>
        <p:spPr/>
        <p:txBody>
          <a:bodyPr/>
          <a:lstStyle/>
          <a:p>
            <a:r>
              <a:rPr lang="en-US" altLang="zh-CN" sz="4400" dirty="0"/>
              <a:t>Further Extensions</a:t>
            </a:r>
            <a:endParaRPr lang="en-US" sz="4400" dirty="0"/>
          </a:p>
        </p:txBody>
      </p:sp>
      <p:sp>
        <p:nvSpPr>
          <p:cNvPr id="3" name="Content Placeholder 2">
            <a:extLst>
              <a:ext uri="{FF2B5EF4-FFF2-40B4-BE49-F238E27FC236}">
                <a16:creationId xmlns:a16="http://schemas.microsoft.com/office/drawing/2014/main" id="{DFAA7609-6E6A-B996-BC29-F9AA857D7B35}"/>
              </a:ext>
            </a:extLst>
          </p:cNvPr>
          <p:cNvSpPr>
            <a:spLocks noGrp="1"/>
          </p:cNvSpPr>
          <p:nvPr>
            <p:ph idx="1"/>
          </p:nvPr>
        </p:nvSpPr>
        <p:spPr>
          <a:xfrm>
            <a:off x="5961888" y="2761488"/>
            <a:ext cx="4818888" cy="2130552"/>
          </a:xfrm>
        </p:spPr>
        <p:txBody>
          <a:bodyPr/>
          <a:lstStyle/>
          <a:p>
            <a:r>
              <a:rPr lang="en-US" dirty="0"/>
              <a:t>The major improvements to be done in the projects: </a:t>
            </a:r>
          </a:p>
          <a:p>
            <a:endParaRPr lang="en-US" dirty="0"/>
          </a:p>
          <a:p>
            <a:pPr marL="342900" indent="-342900">
              <a:buAutoNum type="arabicPeriod"/>
            </a:pPr>
            <a:r>
              <a:rPr lang="en-US" dirty="0"/>
              <a:t>Addition of network system to game: Using server client connections, we may further extend this project to multi-system game. This will help people to play game in online mode with people on different systems. </a:t>
            </a:r>
          </a:p>
          <a:p>
            <a:pPr marL="342900" indent="-342900">
              <a:buAutoNum type="arabicPeriod"/>
            </a:pPr>
            <a:endParaRPr lang="en-US" dirty="0"/>
          </a:p>
          <a:p>
            <a:pPr marL="342900" indent="-342900">
              <a:buAutoNum type="arabicPeriod"/>
            </a:pPr>
            <a:r>
              <a:rPr lang="en-US" dirty="0"/>
              <a:t>Chatbot: This is the second improvement that we have decided to make further, as it will make people feel that they are really playing games in real – time mode.</a:t>
            </a:r>
          </a:p>
          <a:p>
            <a:pPr marL="342900" indent="-342900">
              <a:buAutoNum type="arabicPeriod"/>
            </a:pPr>
            <a:r>
              <a:rPr lang="en-US" dirty="0"/>
              <a:t>Addition of </a:t>
            </a:r>
          </a:p>
        </p:txBody>
      </p:sp>
      <p:sp>
        <p:nvSpPr>
          <p:cNvPr id="15" name="Slide Number Placeholder 14">
            <a:extLst>
              <a:ext uri="{FF2B5EF4-FFF2-40B4-BE49-F238E27FC236}">
                <a16:creationId xmlns:a16="http://schemas.microsoft.com/office/drawing/2014/main" id="{EA450CD4-3018-DBCF-3A32-B72A7DCFA11F}"/>
              </a:ext>
            </a:extLst>
          </p:cNvPr>
          <p:cNvSpPr>
            <a:spLocks noGrp="1"/>
          </p:cNvSpPr>
          <p:nvPr>
            <p:ph type="sldNum" sz="quarter" idx="12"/>
          </p:nvPr>
        </p:nvSpPr>
        <p:spPr/>
        <p:txBody>
          <a:bodyPr/>
          <a:lstStyle/>
          <a:p>
            <a:fld id="{8D0AFDD5-844D-364D-8AEC-50CF4D36D55D}" type="slidenum">
              <a:rPr lang="en-US" smtClean="0"/>
              <a:pPr/>
              <a:t>10</a:t>
            </a:fld>
            <a:endParaRPr lang="en-US" dirty="0"/>
          </a:p>
        </p:txBody>
      </p:sp>
      <p:pic>
        <p:nvPicPr>
          <p:cNvPr id="7" name="Picture Placeholder 6">
            <a:extLst>
              <a:ext uri="{FF2B5EF4-FFF2-40B4-BE49-F238E27FC236}">
                <a16:creationId xmlns:a16="http://schemas.microsoft.com/office/drawing/2014/main" id="{A6C92AD8-E721-55F2-0447-BBB8C663C287}"/>
              </a:ext>
            </a:extLst>
          </p:cNvPr>
          <p:cNvPicPr>
            <a:picLocks noGrp="1" noChangeAspect="1"/>
          </p:cNvPicPr>
          <p:nvPr>
            <p:ph type="pic" sz="quarter" idx="13"/>
          </p:nvPr>
        </p:nvPicPr>
        <p:blipFill>
          <a:blip r:embed="rId2">
            <a:extLst>
              <a:ext uri="{837473B0-CC2E-450A-ABE3-18F120FF3D39}">
                <a1611:picAttrSrcUrl xmlns:a1611="http://schemas.microsoft.com/office/drawing/2016/11/main" r:id="rId3"/>
              </a:ext>
            </a:extLst>
          </a:blip>
          <a:srcRect l="25803" r="25803"/>
          <a:stretch>
            <a:fillRect/>
          </a:stretch>
        </p:blipFill>
        <p:spPr/>
      </p:pic>
      <p:sp>
        <p:nvSpPr>
          <p:cNvPr id="8" name="TextBox 7">
            <a:extLst>
              <a:ext uri="{FF2B5EF4-FFF2-40B4-BE49-F238E27FC236}">
                <a16:creationId xmlns:a16="http://schemas.microsoft.com/office/drawing/2014/main" id="{BA7B6015-E4CD-3D62-FB8A-B1D76A4D5B18}"/>
              </a:ext>
            </a:extLst>
          </p:cNvPr>
          <p:cNvSpPr txBox="1"/>
          <p:nvPr/>
        </p:nvSpPr>
        <p:spPr>
          <a:xfrm>
            <a:off x="0" y="6858000"/>
            <a:ext cx="4351128" cy="230832"/>
          </a:xfrm>
          <a:prstGeom prst="rect">
            <a:avLst/>
          </a:prstGeom>
          <a:noFill/>
        </p:spPr>
        <p:txBody>
          <a:bodyPr wrap="square" rtlCol="0">
            <a:spAutoFit/>
          </a:bodyPr>
          <a:lstStyle/>
          <a:p>
            <a:r>
              <a:rPr lang="en-IN" sz="900">
                <a:hlinkClick r:id="rId3" tooltip="https://boardgamegeek.com/image/2444837/international-checkers"/>
              </a:rPr>
              <a:t>This Photo</a:t>
            </a:r>
            <a:r>
              <a:rPr lang="en-IN" sz="900"/>
              <a:t> by Unknown Author is licensed under </a:t>
            </a:r>
            <a:r>
              <a:rPr lang="en-IN" sz="900">
                <a:hlinkClick r:id="rId4" tooltip="https://creativecommons.org/licenses/by-nc-nd/3.0/"/>
              </a:rPr>
              <a:t>CC BY-NC-ND</a:t>
            </a:r>
            <a:endParaRPr lang="en-IN" sz="900"/>
          </a:p>
        </p:txBody>
      </p:sp>
    </p:spTree>
    <p:extLst>
      <p:ext uri="{BB962C8B-B14F-4D97-AF65-F5344CB8AC3E}">
        <p14:creationId xmlns:p14="http://schemas.microsoft.com/office/powerpoint/2010/main" val="5917223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B27FB49D-70BC-8BD7-DD62-C2868B0C2313}"/>
              </a:ext>
            </a:extLst>
          </p:cNvPr>
          <p:cNvSpPr>
            <a:spLocks noGrp="1"/>
          </p:cNvSpPr>
          <p:nvPr>
            <p:ph type="title"/>
          </p:nvPr>
        </p:nvSpPr>
        <p:spPr>
          <a:xfrm>
            <a:off x="1139952" y="472308"/>
            <a:ext cx="9912096" cy="1014984"/>
          </a:xfrm>
        </p:spPr>
        <p:txBody>
          <a:bodyPr/>
          <a:lstStyle/>
          <a:p>
            <a:r>
              <a:rPr lang="en-US" dirty="0"/>
              <a:t>Meet our team</a:t>
            </a:r>
          </a:p>
        </p:txBody>
      </p:sp>
      <p:sp>
        <p:nvSpPr>
          <p:cNvPr id="3" name="Text Placeholder 2">
            <a:extLst>
              <a:ext uri="{FF2B5EF4-FFF2-40B4-BE49-F238E27FC236}">
                <a16:creationId xmlns:a16="http://schemas.microsoft.com/office/drawing/2014/main" id="{60FD45A3-E485-5F71-96BA-604BF623182D}"/>
              </a:ext>
            </a:extLst>
          </p:cNvPr>
          <p:cNvSpPr>
            <a:spLocks noGrp="1"/>
          </p:cNvSpPr>
          <p:nvPr>
            <p:ph type="body" sz="quarter" idx="14"/>
          </p:nvPr>
        </p:nvSpPr>
        <p:spPr>
          <a:xfrm>
            <a:off x="7811793" y="2346335"/>
            <a:ext cx="2086252" cy="3200400"/>
          </a:xfrm>
        </p:spPr>
        <p:txBody>
          <a:bodyPr/>
          <a:lstStyle/>
          <a:p>
            <a:r>
              <a:rPr lang="en-US" dirty="0"/>
              <a:t>CHIRAG</a:t>
            </a:r>
          </a:p>
        </p:txBody>
      </p:sp>
      <p:sp>
        <p:nvSpPr>
          <p:cNvPr id="5" name="Text Placeholder 4">
            <a:extLst>
              <a:ext uri="{FF2B5EF4-FFF2-40B4-BE49-F238E27FC236}">
                <a16:creationId xmlns:a16="http://schemas.microsoft.com/office/drawing/2014/main" id="{C8A5AB26-ED69-C202-1AFB-A4A19E16DC1E}"/>
              </a:ext>
            </a:extLst>
          </p:cNvPr>
          <p:cNvSpPr>
            <a:spLocks noGrp="1"/>
          </p:cNvSpPr>
          <p:nvPr>
            <p:ph type="body" sz="quarter" idx="15"/>
          </p:nvPr>
        </p:nvSpPr>
        <p:spPr>
          <a:xfrm>
            <a:off x="7582563" y="4916017"/>
            <a:ext cx="2514600" cy="338328"/>
          </a:xfrm>
        </p:spPr>
        <p:txBody>
          <a:bodyPr/>
          <a:lstStyle/>
          <a:p>
            <a:r>
              <a:rPr lang="en-US" dirty="0"/>
              <a:t>20CBS1049</a:t>
            </a:r>
          </a:p>
        </p:txBody>
      </p:sp>
      <p:sp>
        <p:nvSpPr>
          <p:cNvPr id="6" name="Text Placeholder 5">
            <a:extLst>
              <a:ext uri="{FF2B5EF4-FFF2-40B4-BE49-F238E27FC236}">
                <a16:creationId xmlns:a16="http://schemas.microsoft.com/office/drawing/2014/main" id="{90E7501D-AFD6-532D-4983-B700A3729010}"/>
              </a:ext>
            </a:extLst>
          </p:cNvPr>
          <p:cNvSpPr>
            <a:spLocks noGrp="1"/>
          </p:cNvSpPr>
          <p:nvPr>
            <p:ph type="body" sz="quarter" idx="16"/>
          </p:nvPr>
        </p:nvSpPr>
        <p:spPr>
          <a:xfrm>
            <a:off x="2924872" y="2348275"/>
            <a:ext cx="2077642" cy="3200400"/>
          </a:xfrm>
        </p:spPr>
        <p:txBody>
          <a:bodyPr/>
          <a:lstStyle/>
          <a:p>
            <a:r>
              <a:rPr lang="en-US" dirty="0" err="1"/>
              <a:t>Ayush</a:t>
            </a:r>
            <a:r>
              <a:rPr lang="en-US" dirty="0"/>
              <a:t> </a:t>
            </a:r>
            <a:r>
              <a:rPr lang="en-US" dirty="0" err="1"/>
              <a:t>Paliwal</a:t>
            </a:r>
            <a:endParaRPr lang="en-US" dirty="0"/>
          </a:p>
        </p:txBody>
      </p:sp>
      <p:sp>
        <p:nvSpPr>
          <p:cNvPr id="8" name="Text Placeholder 7">
            <a:extLst>
              <a:ext uri="{FF2B5EF4-FFF2-40B4-BE49-F238E27FC236}">
                <a16:creationId xmlns:a16="http://schemas.microsoft.com/office/drawing/2014/main" id="{CEE43B57-52A2-C8A5-CFEA-59973049F942}"/>
              </a:ext>
            </a:extLst>
          </p:cNvPr>
          <p:cNvSpPr>
            <a:spLocks noGrp="1"/>
          </p:cNvSpPr>
          <p:nvPr>
            <p:ph type="body" sz="quarter" idx="18"/>
          </p:nvPr>
        </p:nvSpPr>
        <p:spPr>
          <a:xfrm>
            <a:off x="2733724" y="4958682"/>
            <a:ext cx="2514600" cy="338328"/>
          </a:xfrm>
        </p:spPr>
        <p:txBody>
          <a:bodyPr/>
          <a:lstStyle/>
          <a:p>
            <a:r>
              <a:rPr lang="en-US" dirty="0"/>
              <a:t>20BCS3868</a:t>
            </a:r>
          </a:p>
        </p:txBody>
      </p:sp>
      <p:sp>
        <p:nvSpPr>
          <p:cNvPr id="9" name="Text Placeholder 8">
            <a:extLst>
              <a:ext uri="{FF2B5EF4-FFF2-40B4-BE49-F238E27FC236}">
                <a16:creationId xmlns:a16="http://schemas.microsoft.com/office/drawing/2014/main" id="{0FC79EE2-13B4-9938-BB00-D56D9EFAB1F1}"/>
              </a:ext>
            </a:extLst>
          </p:cNvPr>
          <p:cNvSpPr>
            <a:spLocks noGrp="1"/>
          </p:cNvSpPr>
          <p:nvPr>
            <p:ph type="body" sz="quarter" idx="19"/>
          </p:nvPr>
        </p:nvSpPr>
        <p:spPr>
          <a:xfrm>
            <a:off x="5111633" y="2346335"/>
            <a:ext cx="2514600" cy="3200400"/>
          </a:xfrm>
        </p:spPr>
        <p:txBody>
          <a:bodyPr/>
          <a:lstStyle/>
          <a:p>
            <a:r>
              <a:rPr lang="en-US" dirty="0"/>
              <a:t>Mohit Choudhary</a:t>
            </a:r>
          </a:p>
        </p:txBody>
      </p:sp>
      <p:sp>
        <p:nvSpPr>
          <p:cNvPr id="11" name="Text Placeholder 10">
            <a:extLst>
              <a:ext uri="{FF2B5EF4-FFF2-40B4-BE49-F238E27FC236}">
                <a16:creationId xmlns:a16="http://schemas.microsoft.com/office/drawing/2014/main" id="{2CF4A809-29D8-165B-1C85-5FB69DA2EC4A}"/>
              </a:ext>
            </a:extLst>
          </p:cNvPr>
          <p:cNvSpPr>
            <a:spLocks noGrp="1"/>
          </p:cNvSpPr>
          <p:nvPr>
            <p:ph type="body" sz="quarter" idx="21"/>
          </p:nvPr>
        </p:nvSpPr>
        <p:spPr>
          <a:xfrm>
            <a:off x="5067963" y="4944515"/>
            <a:ext cx="2514600" cy="338328"/>
          </a:xfrm>
        </p:spPr>
        <p:txBody>
          <a:bodyPr/>
          <a:lstStyle/>
          <a:p>
            <a:r>
              <a:rPr lang="en-US" dirty="0"/>
              <a:t>21BCS10085</a:t>
            </a:r>
          </a:p>
        </p:txBody>
      </p:sp>
      <p:sp>
        <p:nvSpPr>
          <p:cNvPr id="12" name="Text Placeholder 11">
            <a:extLst>
              <a:ext uri="{FF2B5EF4-FFF2-40B4-BE49-F238E27FC236}">
                <a16:creationId xmlns:a16="http://schemas.microsoft.com/office/drawing/2014/main" id="{0CFF9AF6-AF49-721D-74F3-02EE285F9B77}"/>
              </a:ext>
            </a:extLst>
          </p:cNvPr>
          <p:cNvSpPr>
            <a:spLocks noGrp="1"/>
          </p:cNvSpPr>
          <p:nvPr>
            <p:ph type="body" sz="quarter" idx="22"/>
          </p:nvPr>
        </p:nvSpPr>
        <p:spPr>
          <a:xfrm>
            <a:off x="378623" y="2346335"/>
            <a:ext cx="2389478" cy="3200400"/>
          </a:xfrm>
        </p:spPr>
        <p:txBody>
          <a:bodyPr/>
          <a:lstStyle/>
          <a:p>
            <a:r>
              <a:rPr lang="en-US" dirty="0"/>
              <a:t>Shruti Sharma</a:t>
            </a:r>
          </a:p>
        </p:txBody>
      </p:sp>
      <p:sp>
        <p:nvSpPr>
          <p:cNvPr id="14" name="Text Placeholder 13">
            <a:extLst>
              <a:ext uri="{FF2B5EF4-FFF2-40B4-BE49-F238E27FC236}">
                <a16:creationId xmlns:a16="http://schemas.microsoft.com/office/drawing/2014/main" id="{0F53377A-8252-E7D8-7D40-4C89B9255A32}"/>
              </a:ext>
            </a:extLst>
          </p:cNvPr>
          <p:cNvSpPr>
            <a:spLocks noGrp="1"/>
          </p:cNvSpPr>
          <p:nvPr>
            <p:ph type="body" sz="quarter" idx="24"/>
          </p:nvPr>
        </p:nvSpPr>
        <p:spPr>
          <a:xfrm>
            <a:off x="138943" y="4916017"/>
            <a:ext cx="2514600" cy="338328"/>
          </a:xfrm>
        </p:spPr>
        <p:txBody>
          <a:bodyPr/>
          <a:lstStyle/>
          <a:p>
            <a:r>
              <a:rPr lang="en-US" dirty="0"/>
              <a:t>20BCS3639</a:t>
            </a:r>
          </a:p>
        </p:txBody>
      </p:sp>
      <p:sp>
        <p:nvSpPr>
          <p:cNvPr id="39" name="Slide Number Placeholder 38">
            <a:extLst>
              <a:ext uri="{FF2B5EF4-FFF2-40B4-BE49-F238E27FC236}">
                <a16:creationId xmlns:a16="http://schemas.microsoft.com/office/drawing/2014/main" id="{AA30FCA2-80C6-CF3C-F17C-360C7DCD835E}"/>
              </a:ext>
            </a:extLst>
          </p:cNvPr>
          <p:cNvSpPr>
            <a:spLocks noGrp="1"/>
          </p:cNvSpPr>
          <p:nvPr>
            <p:ph type="sldNum" sz="quarter" idx="12"/>
          </p:nvPr>
        </p:nvSpPr>
        <p:spPr/>
        <p:txBody>
          <a:bodyPr/>
          <a:lstStyle/>
          <a:p>
            <a:fld id="{8D0AFDD5-844D-364D-8AEC-50CF4D36D55D}" type="slidenum">
              <a:rPr lang="en-US" smtClean="0"/>
              <a:pPr/>
              <a:t>11</a:t>
            </a:fld>
            <a:endParaRPr lang="en-US" dirty="0"/>
          </a:p>
        </p:txBody>
      </p:sp>
      <p:sp>
        <p:nvSpPr>
          <p:cNvPr id="38" name="Footer Placeholder 37">
            <a:extLst>
              <a:ext uri="{FF2B5EF4-FFF2-40B4-BE49-F238E27FC236}">
                <a16:creationId xmlns:a16="http://schemas.microsoft.com/office/drawing/2014/main" id="{C52926D2-18D2-AED1-3AE7-6A591CC1855C}"/>
              </a:ext>
            </a:extLst>
          </p:cNvPr>
          <p:cNvSpPr>
            <a:spLocks noGrp="1"/>
          </p:cNvSpPr>
          <p:nvPr>
            <p:ph type="ftr" sz="quarter" idx="11"/>
          </p:nvPr>
        </p:nvSpPr>
        <p:spPr/>
        <p:txBody>
          <a:bodyPr/>
          <a:lstStyle/>
          <a:p>
            <a:r>
              <a:rPr lang="en-US" dirty="0"/>
              <a:t>Presentation title</a:t>
            </a:r>
          </a:p>
        </p:txBody>
      </p:sp>
      <p:sp>
        <p:nvSpPr>
          <p:cNvPr id="37" name="Date Placeholder 36">
            <a:extLst>
              <a:ext uri="{FF2B5EF4-FFF2-40B4-BE49-F238E27FC236}">
                <a16:creationId xmlns:a16="http://schemas.microsoft.com/office/drawing/2014/main" id="{FC12385A-2C7F-F62F-660D-F6C459FC1D53}"/>
              </a:ext>
            </a:extLst>
          </p:cNvPr>
          <p:cNvSpPr>
            <a:spLocks noGrp="1"/>
          </p:cNvSpPr>
          <p:nvPr>
            <p:ph type="dt" sz="half" idx="10"/>
          </p:nvPr>
        </p:nvSpPr>
        <p:spPr/>
        <p:txBody>
          <a:bodyPr/>
          <a:lstStyle/>
          <a:p>
            <a:r>
              <a:rPr lang="en-US" dirty="0"/>
              <a:t>20XX</a:t>
            </a:r>
          </a:p>
        </p:txBody>
      </p:sp>
      <p:sp>
        <p:nvSpPr>
          <p:cNvPr id="21" name="Text Placeholder 11">
            <a:extLst>
              <a:ext uri="{FF2B5EF4-FFF2-40B4-BE49-F238E27FC236}">
                <a16:creationId xmlns:a16="http://schemas.microsoft.com/office/drawing/2014/main" id="{3FA6E182-85BC-413A-E466-85153C047B33}"/>
              </a:ext>
            </a:extLst>
          </p:cNvPr>
          <p:cNvSpPr txBox="1">
            <a:spLocks/>
          </p:cNvSpPr>
          <p:nvPr/>
        </p:nvSpPr>
        <p:spPr>
          <a:xfrm>
            <a:off x="10072078" y="2333622"/>
            <a:ext cx="2119922" cy="3200400"/>
          </a:xfrm>
          <a:prstGeom prst="rect">
            <a:avLst/>
          </a:prstGeom>
          <a:solidFill>
            <a:schemeClr val="accent5"/>
          </a:solidFill>
          <a:ln w="25400">
            <a:solidFill>
              <a:schemeClr val="dk1"/>
            </a:solidFill>
          </a:ln>
        </p:spPr>
        <p:txBody>
          <a:bodyPr vert="horz" lIns="91440" tIns="237744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Vani Gupta</a:t>
            </a:r>
          </a:p>
        </p:txBody>
      </p:sp>
      <p:sp>
        <p:nvSpPr>
          <p:cNvPr id="24" name="Text Placeholder 13">
            <a:extLst>
              <a:ext uri="{FF2B5EF4-FFF2-40B4-BE49-F238E27FC236}">
                <a16:creationId xmlns:a16="http://schemas.microsoft.com/office/drawing/2014/main" id="{9138AC8F-E0C3-3CC9-3FDE-94322703B6EB}"/>
              </a:ext>
            </a:extLst>
          </p:cNvPr>
          <p:cNvSpPr txBox="1">
            <a:spLocks/>
          </p:cNvSpPr>
          <p:nvPr/>
        </p:nvSpPr>
        <p:spPr>
          <a:xfrm>
            <a:off x="9874739" y="4921661"/>
            <a:ext cx="2514600" cy="338328"/>
          </a:xfrm>
          <a:prstGeom prst="rect">
            <a:avLst/>
          </a:prstGeom>
        </p:spPr>
        <p:txBody>
          <a:bodyPr vert="horz" lIns="91440" tIns="45720" rIns="91440" bIns="45720" rtlCol="0">
            <a:noAutofit/>
          </a:bodyPr>
          <a:lstStyle>
            <a:lvl1pPr marL="0" indent="0" algn="ctr" defTabSz="914400" rtl="0" eaLnBrk="1" latinLnBrk="0" hangingPunct="1">
              <a:lnSpc>
                <a:spcPct val="100000"/>
              </a:lnSpc>
              <a:spcBef>
                <a:spcPts val="0"/>
              </a:spcBef>
              <a:buFont typeface="Arial" panose="020B0604020202020204" pitchFamily="34" charset="0"/>
              <a:buNone/>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20BCS4069</a:t>
            </a:r>
          </a:p>
        </p:txBody>
      </p:sp>
      <p:pic>
        <p:nvPicPr>
          <p:cNvPr id="26" name="Picture 25">
            <a:extLst>
              <a:ext uri="{FF2B5EF4-FFF2-40B4-BE49-F238E27FC236}">
                <a16:creationId xmlns:a16="http://schemas.microsoft.com/office/drawing/2014/main" id="{A8A55390-5B1C-2D78-BAD9-4EEFD11EA48F}"/>
              </a:ext>
            </a:extLst>
          </p:cNvPr>
          <p:cNvPicPr>
            <a:picLocks noChangeAspect="1"/>
          </p:cNvPicPr>
          <p:nvPr/>
        </p:nvPicPr>
        <p:blipFill>
          <a:blip r:embed="rId2">
            <a:duotone>
              <a:prstClr val="black"/>
              <a:schemeClr val="tx2">
                <a:tint val="45000"/>
                <a:satMod val="400000"/>
              </a:schemeClr>
            </a:duotone>
            <a:extLst>
              <a:ext uri="{BEBA8EAE-BF5A-486C-A8C5-ECC9F3942E4B}">
                <a14:imgProps xmlns:a14="http://schemas.microsoft.com/office/drawing/2010/main">
                  <a14:imgLayer r:embed="rId3">
                    <a14:imgEffect>
                      <a14:saturation sat="400000"/>
                    </a14:imgEffect>
                  </a14:imgLayer>
                </a14:imgProps>
              </a:ext>
              <a:ext uri="{837473B0-CC2E-450A-ABE3-18F120FF3D39}">
                <a1611:picAttrSrcUrl xmlns:a1611="http://schemas.microsoft.com/office/drawing/2016/11/main" r:id="rId4"/>
              </a:ext>
            </a:extLst>
          </a:blip>
          <a:stretch>
            <a:fillRect/>
          </a:stretch>
        </p:blipFill>
        <p:spPr>
          <a:xfrm>
            <a:off x="666604" y="2633718"/>
            <a:ext cx="1590564" cy="1590564"/>
          </a:xfrm>
          <a:prstGeom prst="rect">
            <a:avLst/>
          </a:prstGeom>
        </p:spPr>
      </p:pic>
      <p:pic>
        <p:nvPicPr>
          <p:cNvPr id="29" name="Picture 28">
            <a:extLst>
              <a:ext uri="{FF2B5EF4-FFF2-40B4-BE49-F238E27FC236}">
                <a16:creationId xmlns:a16="http://schemas.microsoft.com/office/drawing/2014/main" id="{21BB8F38-46E3-088B-4637-4B67904D2BC9}"/>
              </a:ext>
            </a:extLst>
          </p:cNvPr>
          <p:cNvPicPr>
            <a:picLocks noChangeAspect="1"/>
          </p:cNvPicPr>
          <p:nvPr/>
        </p:nvPicPr>
        <p:blipFill>
          <a:blip r:embed="rId2">
            <a:duotone>
              <a:prstClr val="black"/>
              <a:schemeClr val="tx2">
                <a:tint val="45000"/>
                <a:satMod val="400000"/>
              </a:schemeClr>
            </a:duotone>
            <a:extLst>
              <a:ext uri="{BEBA8EAE-BF5A-486C-A8C5-ECC9F3942E4B}">
                <a14:imgProps xmlns:a14="http://schemas.microsoft.com/office/drawing/2010/main">
                  <a14:imgLayer r:embed="rId3">
                    <a14:imgEffect>
                      <a14:saturation sat="400000"/>
                    </a14:imgEffect>
                  </a14:imgLayer>
                </a14:imgProps>
              </a:ext>
              <a:ext uri="{837473B0-CC2E-450A-ABE3-18F120FF3D39}">
                <a1611:picAttrSrcUrl xmlns:a1611="http://schemas.microsoft.com/office/drawing/2016/11/main" r:id="rId4"/>
              </a:ext>
            </a:extLst>
          </a:blip>
          <a:stretch>
            <a:fillRect/>
          </a:stretch>
        </p:blipFill>
        <p:spPr>
          <a:xfrm>
            <a:off x="3180911" y="2633718"/>
            <a:ext cx="1590564" cy="1590564"/>
          </a:xfrm>
          <a:prstGeom prst="rect">
            <a:avLst/>
          </a:prstGeom>
        </p:spPr>
      </p:pic>
      <p:pic>
        <p:nvPicPr>
          <p:cNvPr id="30" name="Picture 29">
            <a:extLst>
              <a:ext uri="{FF2B5EF4-FFF2-40B4-BE49-F238E27FC236}">
                <a16:creationId xmlns:a16="http://schemas.microsoft.com/office/drawing/2014/main" id="{76ED5310-B5C1-DDEC-0B7D-327F2F5E1CE7}"/>
              </a:ext>
            </a:extLst>
          </p:cNvPr>
          <p:cNvPicPr>
            <a:picLocks noChangeAspect="1"/>
          </p:cNvPicPr>
          <p:nvPr/>
        </p:nvPicPr>
        <p:blipFill>
          <a:blip r:embed="rId2">
            <a:duotone>
              <a:prstClr val="black"/>
              <a:schemeClr val="tx2">
                <a:tint val="45000"/>
                <a:satMod val="400000"/>
              </a:schemeClr>
            </a:duotone>
            <a:extLst>
              <a:ext uri="{BEBA8EAE-BF5A-486C-A8C5-ECC9F3942E4B}">
                <a14:imgProps xmlns:a14="http://schemas.microsoft.com/office/drawing/2010/main">
                  <a14:imgLayer r:embed="rId3">
                    <a14:imgEffect>
                      <a14:saturation sat="400000"/>
                    </a14:imgEffect>
                  </a14:imgLayer>
                </a14:imgProps>
              </a:ext>
              <a:ext uri="{837473B0-CC2E-450A-ABE3-18F120FF3D39}">
                <a1611:picAttrSrcUrl xmlns:a1611="http://schemas.microsoft.com/office/drawing/2016/11/main" r:id="rId4"/>
              </a:ext>
            </a:extLst>
          </a:blip>
          <a:stretch>
            <a:fillRect/>
          </a:stretch>
        </p:blipFill>
        <p:spPr>
          <a:xfrm>
            <a:off x="5524443" y="2554981"/>
            <a:ext cx="1590564" cy="1590564"/>
          </a:xfrm>
          <a:prstGeom prst="rect">
            <a:avLst/>
          </a:prstGeom>
        </p:spPr>
      </p:pic>
      <p:pic>
        <p:nvPicPr>
          <p:cNvPr id="31" name="Picture 30">
            <a:extLst>
              <a:ext uri="{FF2B5EF4-FFF2-40B4-BE49-F238E27FC236}">
                <a16:creationId xmlns:a16="http://schemas.microsoft.com/office/drawing/2014/main" id="{C4C30928-8F8A-DCAF-D2B4-413A348FF61E}"/>
              </a:ext>
            </a:extLst>
          </p:cNvPr>
          <p:cNvPicPr>
            <a:picLocks noChangeAspect="1"/>
          </p:cNvPicPr>
          <p:nvPr/>
        </p:nvPicPr>
        <p:blipFill>
          <a:blip r:embed="rId2">
            <a:duotone>
              <a:prstClr val="black"/>
              <a:schemeClr val="tx2">
                <a:tint val="45000"/>
                <a:satMod val="400000"/>
              </a:schemeClr>
            </a:duotone>
            <a:extLst>
              <a:ext uri="{BEBA8EAE-BF5A-486C-A8C5-ECC9F3942E4B}">
                <a14:imgProps xmlns:a14="http://schemas.microsoft.com/office/drawing/2010/main">
                  <a14:imgLayer r:embed="rId3">
                    <a14:imgEffect>
                      <a14:saturation sat="400000"/>
                    </a14:imgEffect>
                  </a14:imgLayer>
                </a14:imgProps>
              </a:ext>
              <a:ext uri="{837473B0-CC2E-450A-ABE3-18F120FF3D39}">
                <a1611:picAttrSrcUrl xmlns:a1611="http://schemas.microsoft.com/office/drawing/2016/11/main" r:id="rId4"/>
              </a:ext>
            </a:extLst>
          </a:blip>
          <a:stretch>
            <a:fillRect/>
          </a:stretch>
        </p:blipFill>
        <p:spPr>
          <a:xfrm>
            <a:off x="8059637" y="2554981"/>
            <a:ext cx="1590564" cy="1590564"/>
          </a:xfrm>
          <a:prstGeom prst="rect">
            <a:avLst/>
          </a:prstGeom>
        </p:spPr>
      </p:pic>
      <p:pic>
        <p:nvPicPr>
          <p:cNvPr id="32" name="Picture 31">
            <a:extLst>
              <a:ext uri="{FF2B5EF4-FFF2-40B4-BE49-F238E27FC236}">
                <a16:creationId xmlns:a16="http://schemas.microsoft.com/office/drawing/2014/main" id="{710B7A82-3172-5496-B8B9-DB80FE298CA8}"/>
              </a:ext>
            </a:extLst>
          </p:cNvPr>
          <p:cNvPicPr>
            <a:picLocks noChangeAspect="1"/>
          </p:cNvPicPr>
          <p:nvPr/>
        </p:nvPicPr>
        <p:blipFill>
          <a:blip r:embed="rId2">
            <a:duotone>
              <a:prstClr val="black"/>
              <a:schemeClr val="tx2">
                <a:tint val="45000"/>
                <a:satMod val="400000"/>
              </a:schemeClr>
            </a:duotone>
            <a:extLst>
              <a:ext uri="{BEBA8EAE-BF5A-486C-A8C5-ECC9F3942E4B}">
                <a14:imgProps xmlns:a14="http://schemas.microsoft.com/office/drawing/2010/main">
                  <a14:imgLayer r:embed="rId3">
                    <a14:imgEffect>
                      <a14:saturation sat="400000"/>
                    </a14:imgEffect>
                  </a14:imgLayer>
                </a14:imgProps>
              </a:ext>
              <a:ext uri="{837473B0-CC2E-450A-ABE3-18F120FF3D39}">
                <a1611:picAttrSrcUrl xmlns:a1611="http://schemas.microsoft.com/office/drawing/2016/11/main" r:id="rId4"/>
              </a:ext>
            </a:extLst>
          </a:blip>
          <a:stretch>
            <a:fillRect/>
          </a:stretch>
        </p:blipFill>
        <p:spPr>
          <a:xfrm>
            <a:off x="10343407" y="2554981"/>
            <a:ext cx="1590564" cy="1590564"/>
          </a:xfrm>
          <a:prstGeom prst="rect">
            <a:avLst/>
          </a:prstGeom>
        </p:spPr>
      </p:pic>
    </p:spTree>
    <p:extLst>
      <p:ext uri="{BB962C8B-B14F-4D97-AF65-F5344CB8AC3E}">
        <p14:creationId xmlns:p14="http://schemas.microsoft.com/office/powerpoint/2010/main" val="32518020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A4C5B759-93CB-5B5A-B1D2-2E3C42747C75}"/>
              </a:ext>
            </a:extLst>
          </p:cNvPr>
          <p:cNvSpPr>
            <a:spLocks noGrp="1"/>
          </p:cNvSpPr>
          <p:nvPr>
            <p:ph type="ctrTitle"/>
          </p:nvPr>
        </p:nvSpPr>
        <p:spPr/>
        <p:txBody>
          <a:bodyPr/>
          <a:lstStyle/>
          <a:p>
            <a:r>
              <a:rPr lang="en-US" dirty="0"/>
              <a:t>Thank you</a:t>
            </a:r>
          </a:p>
        </p:txBody>
      </p:sp>
      <p:sp>
        <p:nvSpPr>
          <p:cNvPr id="25" name="Subtitle 24">
            <a:extLst>
              <a:ext uri="{FF2B5EF4-FFF2-40B4-BE49-F238E27FC236}">
                <a16:creationId xmlns:a16="http://schemas.microsoft.com/office/drawing/2014/main" id="{518B68B6-5284-F036-E87F-9BC3A435A7B3}"/>
              </a:ext>
            </a:extLst>
          </p:cNvPr>
          <p:cNvSpPr>
            <a:spLocks noGrp="1"/>
          </p:cNvSpPr>
          <p:nvPr>
            <p:ph type="subTitle" idx="1"/>
          </p:nvPr>
        </p:nvSpPr>
        <p:spPr/>
        <p:txBody>
          <a:bodyPr/>
          <a:lstStyle/>
          <a:p>
            <a:endParaRPr lang="en-US" dirty="0"/>
          </a:p>
          <a:p>
            <a:r>
              <a:rPr lang="en-US" dirty="0"/>
              <a:t>Regards</a:t>
            </a:r>
          </a:p>
          <a:p>
            <a:r>
              <a:rPr lang="en-US" dirty="0"/>
              <a:t>Team INCOGNITO</a:t>
            </a:r>
          </a:p>
          <a:p>
            <a:endParaRPr lang="en-US" dirty="0"/>
          </a:p>
        </p:txBody>
      </p:sp>
      <p:pic>
        <p:nvPicPr>
          <p:cNvPr id="7" name="Picture 6">
            <a:extLst>
              <a:ext uri="{FF2B5EF4-FFF2-40B4-BE49-F238E27FC236}">
                <a16:creationId xmlns:a16="http://schemas.microsoft.com/office/drawing/2014/main" id="{359AC740-F7A2-E52A-9D19-F84E86FDCCBF}"/>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6443483" y="812292"/>
            <a:ext cx="4636008" cy="496707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3975833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65BC0F7-9BAB-2ADE-CF39-13047262085B}"/>
              </a:ext>
            </a:extLst>
          </p:cNvPr>
          <p:cNvSpPr>
            <a:spLocks noGrp="1"/>
          </p:cNvSpPr>
          <p:nvPr>
            <p:ph type="title"/>
          </p:nvPr>
        </p:nvSpPr>
        <p:spPr>
          <a:xfrm>
            <a:off x="630315" y="818388"/>
            <a:ext cx="5038344" cy="1709928"/>
          </a:xfrm>
        </p:spPr>
        <p:txBody>
          <a:bodyPr/>
          <a:lstStyle/>
          <a:p>
            <a:r>
              <a:rPr lang="en-US" dirty="0"/>
              <a:t>Introduction</a:t>
            </a:r>
            <a:br>
              <a:rPr lang="en-US" dirty="0">
                <a:sym typeface="DM Sans Medium"/>
              </a:rPr>
            </a:br>
            <a:endParaRPr lang="en-US" dirty="0"/>
          </a:p>
        </p:txBody>
      </p:sp>
      <p:sp>
        <p:nvSpPr>
          <p:cNvPr id="4" name="Content Placeholder 3">
            <a:extLst>
              <a:ext uri="{FF2B5EF4-FFF2-40B4-BE49-F238E27FC236}">
                <a16:creationId xmlns:a16="http://schemas.microsoft.com/office/drawing/2014/main" id="{F7F72EA7-7448-EA7A-DE1C-33CD1331CDA4}"/>
              </a:ext>
            </a:extLst>
          </p:cNvPr>
          <p:cNvSpPr>
            <a:spLocks noGrp="1"/>
          </p:cNvSpPr>
          <p:nvPr>
            <p:ph idx="1"/>
          </p:nvPr>
        </p:nvSpPr>
        <p:spPr>
          <a:xfrm>
            <a:off x="630315" y="2192783"/>
            <a:ext cx="6880194" cy="3639845"/>
          </a:xfrm>
        </p:spPr>
        <p:txBody>
          <a:bodyPr/>
          <a:lstStyle/>
          <a:p>
            <a:r>
              <a:rPr lang="en-US" dirty="0"/>
              <a:t>Checkers, also called draughts, board game, one of the world’s oldest games. Checkers is played by two persons who oppose each other across a board of 64 light and dark squares, the same as a chessboard. </a:t>
            </a:r>
          </a:p>
          <a:p>
            <a:r>
              <a:rPr lang="en-US" dirty="0"/>
              <a:t>The 24 playing pieces are disk-shaped and of contrasting colours (whatever their colours, they are identified as black and white). </a:t>
            </a:r>
          </a:p>
          <a:p>
            <a:r>
              <a:rPr lang="en-US" dirty="0"/>
              <a:t>At the start of the game, each contestant has 12 pieces arranged on the board. While the actual playing is always done on the dark squares, the board is often shown in reverse for clarity. </a:t>
            </a:r>
          </a:p>
          <a:p>
            <a:r>
              <a:rPr lang="en-US" b="1" dirty="0"/>
              <a:t>Product Scope:</a:t>
            </a:r>
          </a:p>
          <a:p>
            <a:r>
              <a:rPr lang="en-US" dirty="0"/>
              <a:t>It is intended to be played by users of all age groups, no matter user is children, teenager, adult or old.</a:t>
            </a:r>
          </a:p>
        </p:txBody>
      </p:sp>
      <p:sp>
        <p:nvSpPr>
          <p:cNvPr id="7" name="Slide Number Placeholder 6">
            <a:extLst>
              <a:ext uri="{FF2B5EF4-FFF2-40B4-BE49-F238E27FC236}">
                <a16:creationId xmlns:a16="http://schemas.microsoft.com/office/drawing/2014/main" id="{AA825C49-A1AB-D377-2071-D29B1E667AA9}"/>
              </a:ext>
            </a:extLst>
          </p:cNvPr>
          <p:cNvSpPr>
            <a:spLocks noGrp="1"/>
          </p:cNvSpPr>
          <p:nvPr>
            <p:ph type="sldNum" sz="quarter" idx="12"/>
          </p:nvPr>
        </p:nvSpPr>
        <p:spPr>
          <a:xfrm>
            <a:off x="3962400" y="6400904"/>
            <a:ext cx="365760" cy="246888"/>
          </a:xfrm>
        </p:spPr>
        <p:txBody>
          <a:bodyPr/>
          <a:lstStyle/>
          <a:p>
            <a:fld id="{8D0AFDD5-844D-364D-8AEC-50CF4D36D55D}" type="slidenum">
              <a:rPr lang="en-US" smtClean="0"/>
              <a:pPr/>
              <a:t>2</a:t>
            </a:fld>
            <a:endParaRPr lang="en-US" dirty="0"/>
          </a:p>
        </p:txBody>
      </p:sp>
      <p:pic>
        <p:nvPicPr>
          <p:cNvPr id="14" name="Picture Placeholder 13">
            <a:extLst>
              <a:ext uri="{FF2B5EF4-FFF2-40B4-BE49-F238E27FC236}">
                <a16:creationId xmlns:a16="http://schemas.microsoft.com/office/drawing/2014/main" id="{323CEA9F-73D0-C1B2-CBA1-F78F567A4371}"/>
              </a:ext>
            </a:extLst>
          </p:cNvPr>
          <p:cNvPicPr>
            <a:picLocks noGrp="1" noChangeAspect="1"/>
          </p:cNvPicPr>
          <p:nvPr>
            <p:ph type="pic" sz="quarter" idx="13"/>
          </p:nvPr>
        </p:nvPicPr>
        <p:blipFill>
          <a:blip r:embed="rId2">
            <a:extLst>
              <a:ext uri="{837473B0-CC2E-450A-ABE3-18F120FF3D39}">
                <a1611:picAttrSrcUrl xmlns:a1611="http://schemas.microsoft.com/office/drawing/2016/11/main" r:id="rId3"/>
              </a:ext>
            </a:extLst>
          </a:blip>
          <a:srcRect l="28385" r="28385"/>
          <a:stretch>
            <a:fillRect/>
          </a:stretch>
        </p:blipFill>
        <p:spPr/>
      </p:pic>
      <p:sp>
        <p:nvSpPr>
          <p:cNvPr id="15" name="TextBox 14">
            <a:extLst>
              <a:ext uri="{FF2B5EF4-FFF2-40B4-BE49-F238E27FC236}">
                <a16:creationId xmlns:a16="http://schemas.microsoft.com/office/drawing/2014/main" id="{0776DB34-C757-2C06-1AD7-5F5E2728EDD8}"/>
              </a:ext>
            </a:extLst>
          </p:cNvPr>
          <p:cNvSpPr txBox="1"/>
          <p:nvPr/>
        </p:nvSpPr>
        <p:spPr>
          <a:xfrm>
            <a:off x="8296656" y="6858000"/>
            <a:ext cx="3895344" cy="230832"/>
          </a:xfrm>
          <a:prstGeom prst="rect">
            <a:avLst/>
          </a:prstGeom>
          <a:noFill/>
        </p:spPr>
        <p:txBody>
          <a:bodyPr wrap="square" rtlCol="0">
            <a:spAutoFit/>
          </a:bodyPr>
          <a:lstStyle/>
          <a:p>
            <a:r>
              <a:rPr lang="en-IN" sz="900">
                <a:hlinkClick r:id="rId3" tooltip="https://www.flickr.com/photos/spookyamd/6333318597"/>
              </a:rPr>
              <a:t>This Photo</a:t>
            </a:r>
            <a:r>
              <a:rPr lang="en-IN" sz="900"/>
              <a:t> by Unknown Author is licensed under </a:t>
            </a:r>
            <a:r>
              <a:rPr lang="en-IN" sz="900">
                <a:hlinkClick r:id="rId4" tooltip="https://creativecommons.org/licenses/by/3.0/"/>
              </a:rPr>
              <a:t>CC BY</a:t>
            </a:r>
            <a:endParaRPr lang="en-IN" sz="900"/>
          </a:p>
        </p:txBody>
      </p:sp>
      <p:pic>
        <p:nvPicPr>
          <p:cNvPr id="20" name="Picture 19">
            <a:extLst>
              <a:ext uri="{FF2B5EF4-FFF2-40B4-BE49-F238E27FC236}">
                <a16:creationId xmlns:a16="http://schemas.microsoft.com/office/drawing/2014/main" id="{7D87E81F-B1E2-DCCC-BDF5-4BEDBD5C92EB}"/>
              </a:ext>
            </a:extLst>
          </p:cNvPr>
          <p:cNvPicPr>
            <a:picLocks noChangeAspect="1"/>
          </p:cNvPicPr>
          <p:nvPr/>
        </p:nvPicPr>
        <p:blipFill>
          <a:blip r:embed="rId5">
            <a:extLst>
              <a:ext uri="{837473B0-CC2E-450A-ABE3-18F120FF3D39}">
                <a1611:picAttrSrcUrl xmlns:a1611="http://schemas.microsoft.com/office/drawing/2016/11/main" r:id="rId6"/>
              </a:ext>
            </a:extLst>
          </a:blip>
          <a:stretch>
            <a:fillRect/>
          </a:stretch>
        </p:blipFill>
        <p:spPr>
          <a:xfrm rot="5400000">
            <a:off x="6815324" y="1481329"/>
            <a:ext cx="6858001" cy="3895342"/>
          </a:xfrm>
          <a:prstGeom prst="rect">
            <a:avLst/>
          </a:prstGeom>
        </p:spPr>
      </p:pic>
      <p:sp>
        <p:nvSpPr>
          <p:cNvPr id="21" name="TextBox 20">
            <a:extLst>
              <a:ext uri="{FF2B5EF4-FFF2-40B4-BE49-F238E27FC236}">
                <a16:creationId xmlns:a16="http://schemas.microsoft.com/office/drawing/2014/main" id="{9D64A7E9-002E-2874-F512-268B3E9552AE}"/>
              </a:ext>
            </a:extLst>
          </p:cNvPr>
          <p:cNvSpPr txBox="1"/>
          <p:nvPr/>
        </p:nvSpPr>
        <p:spPr>
          <a:xfrm>
            <a:off x="4014750" y="5514937"/>
            <a:ext cx="4762500" cy="230832"/>
          </a:xfrm>
          <a:prstGeom prst="rect">
            <a:avLst/>
          </a:prstGeom>
          <a:noFill/>
        </p:spPr>
        <p:txBody>
          <a:bodyPr wrap="square" rtlCol="0">
            <a:spAutoFit/>
          </a:bodyPr>
          <a:lstStyle/>
          <a:p>
            <a:r>
              <a:rPr lang="en-IN" sz="900">
                <a:hlinkClick r:id="rId6" tooltip="https://www.flickr.com/photos/17425845@N00/454950526/"/>
              </a:rPr>
              <a:t>This Photo</a:t>
            </a:r>
            <a:r>
              <a:rPr lang="en-IN" sz="900"/>
              <a:t> by Unknown Author is licensed under </a:t>
            </a:r>
            <a:r>
              <a:rPr lang="en-IN" sz="900">
                <a:hlinkClick r:id="rId4" tooltip="https://creativecommons.org/licenses/by/3.0/"/>
              </a:rPr>
              <a:t>CC BY</a:t>
            </a:r>
            <a:endParaRPr lang="en-IN" sz="900"/>
          </a:p>
        </p:txBody>
      </p:sp>
    </p:spTree>
    <p:extLst>
      <p:ext uri="{BB962C8B-B14F-4D97-AF65-F5344CB8AC3E}">
        <p14:creationId xmlns:p14="http://schemas.microsoft.com/office/powerpoint/2010/main" val="37800028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68D10-52FC-614F-89A5-4F793BEFE8EF}"/>
              </a:ext>
            </a:extLst>
          </p:cNvPr>
          <p:cNvSpPr>
            <a:spLocks noGrp="1"/>
          </p:cNvSpPr>
          <p:nvPr>
            <p:ph type="title"/>
          </p:nvPr>
        </p:nvSpPr>
        <p:spPr>
          <a:xfrm>
            <a:off x="731520" y="1947672"/>
            <a:ext cx="3671804" cy="884305"/>
          </a:xfrm>
        </p:spPr>
        <p:txBody>
          <a:bodyPr/>
          <a:lstStyle/>
          <a:p>
            <a:r>
              <a:rPr lang="en-US" sz="4800" dirty="0"/>
              <a:t>Objectives</a:t>
            </a:r>
          </a:p>
        </p:txBody>
      </p:sp>
      <p:sp>
        <p:nvSpPr>
          <p:cNvPr id="11" name="Text Placeholder 10">
            <a:extLst>
              <a:ext uri="{FF2B5EF4-FFF2-40B4-BE49-F238E27FC236}">
                <a16:creationId xmlns:a16="http://schemas.microsoft.com/office/drawing/2014/main" id="{15C5FD85-E72E-D48C-0D76-91EA628295DE}"/>
              </a:ext>
            </a:extLst>
          </p:cNvPr>
          <p:cNvSpPr>
            <a:spLocks noGrp="1"/>
          </p:cNvSpPr>
          <p:nvPr>
            <p:ph type="body" idx="1"/>
          </p:nvPr>
        </p:nvSpPr>
        <p:spPr/>
        <p:txBody>
          <a:bodyPr/>
          <a:lstStyle/>
          <a:p>
            <a:r>
              <a:rPr lang="en-US" dirty="0"/>
              <a:t>The game’s main objective is to capture every opponent’s piece. </a:t>
            </a:r>
            <a:endParaRPr lang="en-US" altLang="zh-CN" dirty="0"/>
          </a:p>
        </p:txBody>
      </p:sp>
      <p:pic>
        <p:nvPicPr>
          <p:cNvPr id="6" name="Picture Placeholder 5">
            <a:extLst>
              <a:ext uri="{FF2B5EF4-FFF2-40B4-BE49-F238E27FC236}">
                <a16:creationId xmlns:a16="http://schemas.microsoft.com/office/drawing/2014/main" id="{A278E2CB-07CD-CCCB-A73C-B62F12A067B7}"/>
              </a:ext>
            </a:extLst>
          </p:cNvPr>
          <p:cNvPicPr>
            <a:picLocks noGrp="1" noChangeAspect="1"/>
          </p:cNvPicPr>
          <p:nvPr>
            <p:ph type="pic" sz="quarter" idx="10"/>
          </p:nvPr>
        </p:nvPicPr>
        <p:blipFill>
          <a:blip r:embed="rId2">
            <a:extLst>
              <a:ext uri="{837473B0-CC2E-450A-ABE3-18F120FF3D39}">
                <a1611:picAttrSrcUrl xmlns:a1611="http://schemas.microsoft.com/office/drawing/2016/11/main" r:id="rId3"/>
              </a:ext>
            </a:extLst>
          </a:blip>
          <a:srcRect l="11960" r="11960"/>
          <a:stretch>
            <a:fillRect/>
          </a:stretch>
        </p:blipFill>
        <p:spPr>
          <a:xfrm>
            <a:off x="4937943" y="606425"/>
            <a:ext cx="5897562" cy="5899150"/>
          </a:xfrm>
        </p:spPr>
      </p:pic>
    </p:spTree>
    <p:extLst>
      <p:ext uri="{BB962C8B-B14F-4D97-AF65-F5344CB8AC3E}">
        <p14:creationId xmlns:p14="http://schemas.microsoft.com/office/powerpoint/2010/main" val="3752263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A8692FD-3676-EAB5-DC24-364040BE819C}"/>
              </a:ext>
            </a:extLst>
          </p:cNvPr>
          <p:cNvSpPr>
            <a:spLocks noGrp="1"/>
          </p:cNvSpPr>
          <p:nvPr>
            <p:ph type="title"/>
          </p:nvPr>
        </p:nvSpPr>
        <p:spPr/>
        <p:txBody>
          <a:bodyPr/>
          <a:lstStyle/>
          <a:p>
            <a:r>
              <a:rPr lang="en-US" dirty="0"/>
              <a:t>MOVING:</a:t>
            </a:r>
          </a:p>
        </p:txBody>
      </p:sp>
      <p:sp>
        <p:nvSpPr>
          <p:cNvPr id="2" name="Text Placeholder 1">
            <a:extLst>
              <a:ext uri="{FF2B5EF4-FFF2-40B4-BE49-F238E27FC236}">
                <a16:creationId xmlns:a16="http://schemas.microsoft.com/office/drawing/2014/main" id="{C5B3F929-AF18-813C-9936-2EAB59511063}"/>
              </a:ext>
            </a:extLst>
          </p:cNvPr>
          <p:cNvSpPr>
            <a:spLocks noGrp="1"/>
          </p:cNvSpPr>
          <p:nvPr>
            <p:ph type="body" sz="quarter" idx="13"/>
          </p:nvPr>
        </p:nvSpPr>
        <p:spPr>
          <a:xfrm>
            <a:off x="361134" y="1996332"/>
            <a:ext cx="2528887" cy="2528887"/>
          </a:xfrm>
        </p:spPr>
        <p:txBody>
          <a:bodyPr/>
          <a:lstStyle/>
          <a:p>
            <a:r>
              <a:rPr lang="en-US" sz="1400" dirty="0"/>
              <a:t>Moves are always diagonal, towards the opponent, and via dark squares only.</a:t>
            </a:r>
            <a:endParaRPr lang="en-US" altLang="zh-CN" sz="1400" dirty="0"/>
          </a:p>
        </p:txBody>
      </p:sp>
      <p:sp>
        <p:nvSpPr>
          <p:cNvPr id="4" name="Text Placeholder 3">
            <a:extLst>
              <a:ext uri="{FF2B5EF4-FFF2-40B4-BE49-F238E27FC236}">
                <a16:creationId xmlns:a16="http://schemas.microsoft.com/office/drawing/2014/main" id="{E3088347-D7E0-F453-D17B-7C2C3835104F}"/>
              </a:ext>
            </a:extLst>
          </p:cNvPr>
          <p:cNvSpPr>
            <a:spLocks noGrp="1"/>
          </p:cNvSpPr>
          <p:nvPr>
            <p:ph type="body" sz="quarter" idx="15"/>
          </p:nvPr>
        </p:nvSpPr>
        <p:spPr>
          <a:xfrm>
            <a:off x="5102428" y="1934188"/>
            <a:ext cx="2528887" cy="2528887"/>
          </a:xfrm>
        </p:spPr>
        <p:txBody>
          <a:bodyPr/>
          <a:lstStyle/>
          <a:p>
            <a:r>
              <a:rPr lang="en-US" sz="1400" dirty="0"/>
              <a:t>You can only jump one square at a time unless capturing a piece, in which case two squares will be jumped. </a:t>
            </a:r>
          </a:p>
        </p:txBody>
      </p:sp>
      <p:sp>
        <p:nvSpPr>
          <p:cNvPr id="6" name="Text Placeholder 5">
            <a:extLst>
              <a:ext uri="{FF2B5EF4-FFF2-40B4-BE49-F238E27FC236}">
                <a16:creationId xmlns:a16="http://schemas.microsoft.com/office/drawing/2014/main" id="{429AA47D-4B67-1E1F-043D-9C7471285F63}"/>
              </a:ext>
            </a:extLst>
          </p:cNvPr>
          <p:cNvSpPr>
            <a:spLocks noGrp="1"/>
          </p:cNvSpPr>
          <p:nvPr>
            <p:ph type="body" sz="quarter" idx="17"/>
          </p:nvPr>
        </p:nvSpPr>
        <p:spPr>
          <a:xfrm>
            <a:off x="9039560" y="1934188"/>
            <a:ext cx="2528887" cy="2528887"/>
          </a:xfrm>
        </p:spPr>
        <p:txBody>
          <a:bodyPr/>
          <a:lstStyle/>
          <a:p>
            <a:r>
              <a:rPr lang="en-US" sz="1400" dirty="0"/>
              <a:t>You cannot jump over two consecutively positioned pieces. ---Players will alternate turns to move.</a:t>
            </a:r>
            <a:endParaRPr lang="en-US" sz="1600" dirty="0"/>
          </a:p>
        </p:txBody>
      </p:sp>
    </p:spTree>
    <p:extLst>
      <p:ext uri="{BB962C8B-B14F-4D97-AF65-F5344CB8AC3E}">
        <p14:creationId xmlns:p14="http://schemas.microsoft.com/office/powerpoint/2010/main" val="5593544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579D0-D5BE-BC05-B3B3-05E97433F452}"/>
              </a:ext>
            </a:extLst>
          </p:cNvPr>
          <p:cNvSpPr>
            <a:spLocks noGrp="1"/>
          </p:cNvSpPr>
          <p:nvPr>
            <p:ph type="title"/>
          </p:nvPr>
        </p:nvSpPr>
        <p:spPr/>
        <p:txBody>
          <a:bodyPr/>
          <a:lstStyle/>
          <a:p>
            <a:r>
              <a:rPr lang="en-US" sz="4000" dirty="0"/>
              <a:t>CAPTURING</a:t>
            </a:r>
          </a:p>
        </p:txBody>
      </p:sp>
      <p:pic>
        <p:nvPicPr>
          <p:cNvPr id="82" name="Picture Placeholder 81" descr="blueprint icon">
            <a:extLst>
              <a:ext uri="{FF2B5EF4-FFF2-40B4-BE49-F238E27FC236}">
                <a16:creationId xmlns:a16="http://schemas.microsoft.com/office/drawing/2014/main" id="{946DCADD-AD38-1B8D-01D3-9FC0FDA5D182}"/>
              </a:ext>
            </a:extLst>
          </p:cNvPr>
          <p:cNvPicPr>
            <a:picLocks noGrp="1" noChangeAspect="1"/>
          </p:cNvPicPr>
          <p:nvPr>
            <p:ph type="pic" sz="quarter" idx="10"/>
          </p:nvPr>
        </p:nvPicPr>
        <p:blipFill rotWithShape="1">
          <a:blip r:embed="rId2"/>
          <a:srcRect/>
          <a:stretch/>
        </p:blipFill>
        <p:spPr/>
      </p:pic>
      <p:sp>
        <p:nvSpPr>
          <p:cNvPr id="13" name="Text Placeholder 12">
            <a:extLst>
              <a:ext uri="{FF2B5EF4-FFF2-40B4-BE49-F238E27FC236}">
                <a16:creationId xmlns:a16="http://schemas.microsoft.com/office/drawing/2014/main" id="{57A2B835-2EB4-13B7-BE89-EDFBC68B96C3}"/>
              </a:ext>
            </a:extLst>
          </p:cNvPr>
          <p:cNvSpPr>
            <a:spLocks noGrp="1"/>
          </p:cNvSpPr>
          <p:nvPr>
            <p:ph type="body" sz="quarter" idx="20"/>
          </p:nvPr>
        </p:nvSpPr>
        <p:spPr>
          <a:xfrm>
            <a:off x="5769864" y="581221"/>
            <a:ext cx="5029200" cy="338328"/>
          </a:xfrm>
        </p:spPr>
        <p:txBody>
          <a:bodyPr/>
          <a:lstStyle/>
          <a:p>
            <a:r>
              <a:rPr lang="en-US" dirty="0"/>
              <a:t>You may only capture one piece per jump.</a:t>
            </a:r>
          </a:p>
        </p:txBody>
      </p:sp>
      <p:sp>
        <p:nvSpPr>
          <p:cNvPr id="14" name="Text Placeholder 13">
            <a:extLst>
              <a:ext uri="{FF2B5EF4-FFF2-40B4-BE49-F238E27FC236}">
                <a16:creationId xmlns:a16="http://schemas.microsoft.com/office/drawing/2014/main" id="{E798351D-2881-C0EE-6D6D-424E1230A6D4}"/>
              </a:ext>
            </a:extLst>
          </p:cNvPr>
          <p:cNvSpPr>
            <a:spLocks noGrp="1"/>
          </p:cNvSpPr>
          <p:nvPr>
            <p:ph type="body" sz="quarter" idx="21"/>
          </p:nvPr>
        </p:nvSpPr>
        <p:spPr>
          <a:xfrm>
            <a:off x="5736338" y="1900782"/>
            <a:ext cx="5029200" cy="338328"/>
          </a:xfrm>
        </p:spPr>
        <p:txBody>
          <a:bodyPr/>
          <a:lstStyle/>
          <a:p>
            <a:r>
              <a:rPr lang="en-US" dirty="0"/>
              <a:t>If a single capture is available, it must be taken.</a:t>
            </a:r>
          </a:p>
        </p:txBody>
      </p:sp>
      <p:sp>
        <p:nvSpPr>
          <p:cNvPr id="15" name="Text Placeholder 14">
            <a:extLst>
              <a:ext uri="{FF2B5EF4-FFF2-40B4-BE49-F238E27FC236}">
                <a16:creationId xmlns:a16="http://schemas.microsoft.com/office/drawing/2014/main" id="{A0AE4BAA-4471-F175-A91F-AF7D4D9694F3}"/>
              </a:ext>
            </a:extLst>
          </p:cNvPr>
          <p:cNvSpPr>
            <a:spLocks noGrp="1"/>
          </p:cNvSpPr>
          <p:nvPr>
            <p:ph type="body" sz="quarter" idx="22"/>
          </p:nvPr>
        </p:nvSpPr>
        <p:spPr>
          <a:xfrm>
            <a:off x="5769864" y="3083199"/>
            <a:ext cx="5029200" cy="338328"/>
          </a:xfrm>
        </p:spPr>
        <p:txBody>
          <a:bodyPr/>
          <a:lstStyle/>
          <a:p>
            <a:r>
              <a:rPr lang="en-US" dirty="0"/>
              <a:t>If multiple captures are available, the player can decide which one to take, but still, a capture must be taken. </a:t>
            </a:r>
          </a:p>
        </p:txBody>
      </p:sp>
      <p:sp>
        <p:nvSpPr>
          <p:cNvPr id="16" name="Text Placeholder 15">
            <a:extLst>
              <a:ext uri="{FF2B5EF4-FFF2-40B4-BE49-F238E27FC236}">
                <a16:creationId xmlns:a16="http://schemas.microsoft.com/office/drawing/2014/main" id="{A6C25713-E18A-8B65-C9FA-9A00A9CBBA6B}"/>
              </a:ext>
            </a:extLst>
          </p:cNvPr>
          <p:cNvSpPr>
            <a:spLocks noGrp="1"/>
          </p:cNvSpPr>
          <p:nvPr>
            <p:ph type="body" sz="quarter" idx="23"/>
          </p:nvPr>
        </p:nvSpPr>
        <p:spPr>
          <a:xfrm>
            <a:off x="5766905" y="4468071"/>
            <a:ext cx="5029200" cy="338328"/>
          </a:xfrm>
        </p:spPr>
        <p:txBody>
          <a:bodyPr/>
          <a:lstStyle/>
          <a:p>
            <a:r>
              <a:rPr lang="en-US" dirty="0"/>
              <a:t>Captured pieces are eliminated from the board.</a:t>
            </a:r>
          </a:p>
        </p:txBody>
      </p:sp>
      <p:sp>
        <p:nvSpPr>
          <p:cNvPr id="17" name="Text Placeholder 16">
            <a:extLst>
              <a:ext uri="{FF2B5EF4-FFF2-40B4-BE49-F238E27FC236}">
                <a16:creationId xmlns:a16="http://schemas.microsoft.com/office/drawing/2014/main" id="{2EB94B1B-FC15-3A7B-A562-06B6F366B340}"/>
              </a:ext>
            </a:extLst>
          </p:cNvPr>
          <p:cNvSpPr>
            <a:spLocks noGrp="1"/>
          </p:cNvSpPr>
          <p:nvPr>
            <p:ph type="body" sz="quarter" idx="24"/>
          </p:nvPr>
        </p:nvSpPr>
        <p:spPr>
          <a:xfrm>
            <a:off x="5769864" y="5768694"/>
            <a:ext cx="5029200" cy="338328"/>
          </a:xfrm>
        </p:spPr>
        <p:txBody>
          <a:bodyPr/>
          <a:lstStyle/>
          <a:p>
            <a:r>
              <a:rPr lang="en-IN" dirty="0"/>
              <a:t>At last, King will be decided!</a:t>
            </a:r>
            <a:endParaRPr lang="en-US" dirty="0"/>
          </a:p>
        </p:txBody>
      </p:sp>
      <p:pic>
        <p:nvPicPr>
          <p:cNvPr id="27" name="Picture Placeholder 81" descr="blueprint icon">
            <a:extLst>
              <a:ext uri="{FF2B5EF4-FFF2-40B4-BE49-F238E27FC236}">
                <a16:creationId xmlns:a16="http://schemas.microsoft.com/office/drawing/2014/main" id="{FDF49306-590B-20B1-5DE9-B5950AE94F79}"/>
              </a:ext>
            </a:extLst>
          </p:cNvPr>
          <p:cNvPicPr>
            <a:picLocks noChangeAspect="1"/>
          </p:cNvPicPr>
          <p:nvPr/>
        </p:nvPicPr>
        <p:blipFill rotWithShape="1">
          <a:blip r:embed="rId2"/>
          <a:srcRect/>
          <a:stretch/>
        </p:blipFill>
        <p:spPr>
          <a:xfrm>
            <a:off x="4455524" y="1749906"/>
            <a:ext cx="640080" cy="640080"/>
          </a:xfrm>
          <a:prstGeom prst="rect">
            <a:avLst/>
          </a:prstGeom>
        </p:spPr>
      </p:pic>
      <p:pic>
        <p:nvPicPr>
          <p:cNvPr id="28" name="Picture Placeholder 81" descr="blueprint icon">
            <a:extLst>
              <a:ext uri="{FF2B5EF4-FFF2-40B4-BE49-F238E27FC236}">
                <a16:creationId xmlns:a16="http://schemas.microsoft.com/office/drawing/2014/main" id="{E40775EF-5552-337C-DEAC-0B75D518AABD}"/>
              </a:ext>
            </a:extLst>
          </p:cNvPr>
          <p:cNvPicPr>
            <a:picLocks noChangeAspect="1"/>
          </p:cNvPicPr>
          <p:nvPr/>
        </p:nvPicPr>
        <p:blipFill rotWithShape="1">
          <a:blip r:embed="rId2"/>
          <a:srcRect/>
          <a:stretch/>
        </p:blipFill>
        <p:spPr>
          <a:xfrm>
            <a:off x="4455524" y="3031917"/>
            <a:ext cx="640080" cy="640080"/>
          </a:xfrm>
          <a:prstGeom prst="rect">
            <a:avLst/>
          </a:prstGeom>
        </p:spPr>
      </p:pic>
      <p:pic>
        <p:nvPicPr>
          <p:cNvPr id="29" name="Picture Placeholder 81" descr="blueprint icon">
            <a:extLst>
              <a:ext uri="{FF2B5EF4-FFF2-40B4-BE49-F238E27FC236}">
                <a16:creationId xmlns:a16="http://schemas.microsoft.com/office/drawing/2014/main" id="{5B5F9DCF-B37E-EB6D-665F-5BAF39697F38}"/>
              </a:ext>
            </a:extLst>
          </p:cNvPr>
          <p:cNvPicPr>
            <a:picLocks noChangeAspect="1"/>
          </p:cNvPicPr>
          <p:nvPr/>
        </p:nvPicPr>
        <p:blipFill rotWithShape="1">
          <a:blip r:embed="rId2"/>
          <a:srcRect/>
          <a:stretch/>
        </p:blipFill>
        <p:spPr>
          <a:xfrm>
            <a:off x="4455524" y="4328514"/>
            <a:ext cx="640080" cy="640080"/>
          </a:xfrm>
          <a:prstGeom prst="rect">
            <a:avLst/>
          </a:prstGeom>
        </p:spPr>
      </p:pic>
      <p:pic>
        <p:nvPicPr>
          <p:cNvPr id="30" name="Picture Placeholder 81" descr="blueprint icon">
            <a:extLst>
              <a:ext uri="{FF2B5EF4-FFF2-40B4-BE49-F238E27FC236}">
                <a16:creationId xmlns:a16="http://schemas.microsoft.com/office/drawing/2014/main" id="{BC7D4678-10F7-FBEA-E743-514627CD00A7}"/>
              </a:ext>
            </a:extLst>
          </p:cNvPr>
          <p:cNvPicPr>
            <a:picLocks noChangeAspect="1"/>
          </p:cNvPicPr>
          <p:nvPr/>
        </p:nvPicPr>
        <p:blipFill rotWithShape="1">
          <a:blip r:embed="rId2"/>
          <a:srcRect/>
          <a:stretch/>
        </p:blipFill>
        <p:spPr>
          <a:xfrm>
            <a:off x="4455524" y="5681930"/>
            <a:ext cx="640080" cy="640080"/>
          </a:xfrm>
          <a:prstGeom prst="rect">
            <a:avLst/>
          </a:prstGeom>
        </p:spPr>
      </p:pic>
    </p:spTree>
    <p:extLst>
      <p:ext uri="{BB962C8B-B14F-4D97-AF65-F5344CB8AC3E}">
        <p14:creationId xmlns:p14="http://schemas.microsoft.com/office/powerpoint/2010/main" val="8665335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16E8D-F725-5549-D79B-2197F3311E34}"/>
              </a:ext>
            </a:extLst>
          </p:cNvPr>
          <p:cNvSpPr>
            <a:spLocks noGrp="1"/>
          </p:cNvSpPr>
          <p:nvPr>
            <p:ph type="title"/>
          </p:nvPr>
        </p:nvSpPr>
        <p:spPr>
          <a:xfrm>
            <a:off x="2859024" y="1840184"/>
            <a:ext cx="6473952" cy="795528"/>
          </a:xfrm>
        </p:spPr>
        <p:txBody>
          <a:bodyPr/>
          <a:lstStyle/>
          <a:p>
            <a:r>
              <a:rPr lang="en-US" dirty="0"/>
              <a:t>CROWNING A KING</a:t>
            </a:r>
          </a:p>
        </p:txBody>
      </p:sp>
      <p:sp>
        <p:nvSpPr>
          <p:cNvPr id="5" name="Text Placeholder 4">
            <a:extLst>
              <a:ext uri="{FF2B5EF4-FFF2-40B4-BE49-F238E27FC236}">
                <a16:creationId xmlns:a16="http://schemas.microsoft.com/office/drawing/2014/main" id="{7B9D02FC-1940-72AB-8671-0839E2CF024F}"/>
              </a:ext>
            </a:extLst>
          </p:cNvPr>
          <p:cNvSpPr>
            <a:spLocks noGrp="1"/>
          </p:cNvSpPr>
          <p:nvPr>
            <p:ph type="body" sz="quarter" idx="15"/>
          </p:nvPr>
        </p:nvSpPr>
        <p:spPr/>
        <p:txBody>
          <a:bodyPr/>
          <a:lstStyle/>
          <a:p>
            <a:r>
              <a:rPr lang="en-US" dirty="0"/>
              <a:t>“</a:t>
            </a:r>
          </a:p>
        </p:txBody>
      </p:sp>
      <p:sp>
        <p:nvSpPr>
          <p:cNvPr id="6" name="Content Placeholder 5">
            <a:extLst>
              <a:ext uri="{FF2B5EF4-FFF2-40B4-BE49-F238E27FC236}">
                <a16:creationId xmlns:a16="http://schemas.microsoft.com/office/drawing/2014/main" id="{6AB13DEF-ED86-6E5A-5AD2-C9B364E4A295}"/>
              </a:ext>
            </a:extLst>
          </p:cNvPr>
          <p:cNvSpPr>
            <a:spLocks noGrp="1"/>
          </p:cNvSpPr>
          <p:nvPr>
            <p:ph idx="1"/>
          </p:nvPr>
        </p:nvSpPr>
        <p:spPr>
          <a:xfrm>
            <a:off x="2826829" y="2578657"/>
            <a:ext cx="6538342" cy="1869055"/>
          </a:xfrm>
        </p:spPr>
        <p:txBody>
          <a:bodyPr/>
          <a:lstStyle/>
          <a:p>
            <a:r>
              <a:rPr lang="en-US" dirty="0"/>
              <a:t>A piece reaching the furthest row from the player in control is crowned king by placing on a captured piece on top of that piece, doubling its height. </a:t>
            </a:r>
          </a:p>
          <a:p>
            <a:endParaRPr lang="en-US" dirty="0"/>
          </a:p>
          <a:p>
            <a:r>
              <a:rPr lang="en-US" dirty="0"/>
              <a:t>Pieces crowned king can move backward and forward, but only in a diagonal direction.</a:t>
            </a:r>
          </a:p>
        </p:txBody>
      </p:sp>
      <p:sp>
        <p:nvSpPr>
          <p:cNvPr id="4" name="Text Placeholder 3">
            <a:extLst>
              <a:ext uri="{FF2B5EF4-FFF2-40B4-BE49-F238E27FC236}">
                <a16:creationId xmlns:a16="http://schemas.microsoft.com/office/drawing/2014/main" id="{F286FC47-3017-DA16-F8BF-CBFF553CB9F5}"/>
              </a:ext>
            </a:extLst>
          </p:cNvPr>
          <p:cNvSpPr>
            <a:spLocks noGrp="1"/>
          </p:cNvSpPr>
          <p:nvPr>
            <p:ph type="body" sz="quarter" idx="14"/>
          </p:nvPr>
        </p:nvSpPr>
        <p:spPr/>
        <p:txBody>
          <a:bodyPr/>
          <a:lstStyle/>
          <a:p>
            <a:r>
              <a:rPr lang="en-US" dirty="0"/>
              <a:t>”</a:t>
            </a:r>
          </a:p>
        </p:txBody>
      </p:sp>
      <p:sp>
        <p:nvSpPr>
          <p:cNvPr id="8" name="Slide Number Placeholder 7">
            <a:extLst>
              <a:ext uri="{FF2B5EF4-FFF2-40B4-BE49-F238E27FC236}">
                <a16:creationId xmlns:a16="http://schemas.microsoft.com/office/drawing/2014/main" id="{A07AC1F3-FBD2-24FF-608E-1D301D279213}"/>
              </a:ext>
            </a:extLst>
          </p:cNvPr>
          <p:cNvSpPr>
            <a:spLocks noGrp="1"/>
          </p:cNvSpPr>
          <p:nvPr>
            <p:ph type="sldNum" sz="quarter" idx="18"/>
          </p:nvPr>
        </p:nvSpPr>
        <p:spPr>
          <a:xfrm>
            <a:off x="838200" y="6400904"/>
            <a:ext cx="365760" cy="246888"/>
          </a:xfrm>
        </p:spPr>
        <p:txBody>
          <a:bodyPr/>
          <a:lstStyle/>
          <a:p>
            <a:fld id="{8D0AFDD5-844D-364D-8AEC-50CF4D36D55D}" type="slidenum">
              <a:rPr lang="en-US" smtClean="0"/>
              <a:pPr/>
              <a:t>6</a:t>
            </a:fld>
            <a:endParaRPr lang="en-US" dirty="0"/>
          </a:p>
        </p:txBody>
      </p:sp>
      <p:sp>
        <p:nvSpPr>
          <p:cNvPr id="7" name="Footer Placeholder 6">
            <a:extLst>
              <a:ext uri="{FF2B5EF4-FFF2-40B4-BE49-F238E27FC236}">
                <a16:creationId xmlns:a16="http://schemas.microsoft.com/office/drawing/2014/main" id="{64C00235-80DB-8E65-4FFA-23DF4C0DE0E6}"/>
              </a:ext>
            </a:extLst>
          </p:cNvPr>
          <p:cNvSpPr>
            <a:spLocks noGrp="1"/>
          </p:cNvSpPr>
          <p:nvPr>
            <p:ph type="ftr" sz="quarter" idx="17"/>
          </p:nvPr>
        </p:nvSpPr>
        <p:spPr>
          <a:xfrm>
            <a:off x="5364480" y="6400904"/>
            <a:ext cx="1463040" cy="246888"/>
          </a:xfrm>
        </p:spPr>
        <p:txBody>
          <a:bodyPr/>
          <a:lstStyle/>
          <a:p>
            <a:r>
              <a:rPr lang="en-US" dirty="0"/>
              <a:t>Presentation title</a:t>
            </a:r>
          </a:p>
        </p:txBody>
      </p:sp>
      <p:sp>
        <p:nvSpPr>
          <p:cNvPr id="3" name="Date Placeholder 2">
            <a:extLst>
              <a:ext uri="{FF2B5EF4-FFF2-40B4-BE49-F238E27FC236}">
                <a16:creationId xmlns:a16="http://schemas.microsoft.com/office/drawing/2014/main" id="{F0A0E4D9-A114-4773-6B3B-37FA10EAB08F}"/>
              </a:ext>
            </a:extLst>
          </p:cNvPr>
          <p:cNvSpPr>
            <a:spLocks noGrp="1"/>
          </p:cNvSpPr>
          <p:nvPr>
            <p:ph type="dt" sz="half" idx="16"/>
          </p:nvPr>
        </p:nvSpPr>
        <p:spPr>
          <a:xfrm>
            <a:off x="10629145" y="6400904"/>
            <a:ext cx="640080" cy="246888"/>
          </a:xfrm>
        </p:spPr>
        <p:txBody>
          <a:bodyPr/>
          <a:lstStyle/>
          <a:p>
            <a:r>
              <a:rPr lang="en-US" dirty="0"/>
              <a:t>20XX</a:t>
            </a:r>
          </a:p>
        </p:txBody>
      </p:sp>
    </p:spTree>
    <p:extLst>
      <p:ext uri="{BB962C8B-B14F-4D97-AF65-F5344CB8AC3E}">
        <p14:creationId xmlns:p14="http://schemas.microsoft.com/office/powerpoint/2010/main" val="6132889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DB732-6FD3-D0DA-92AF-1D7A68E3A3EE}"/>
              </a:ext>
            </a:extLst>
          </p:cNvPr>
          <p:cNvSpPr>
            <a:spLocks noGrp="1"/>
          </p:cNvSpPr>
          <p:nvPr>
            <p:ph type="title"/>
          </p:nvPr>
        </p:nvSpPr>
        <p:spPr/>
        <p:txBody>
          <a:bodyPr/>
          <a:lstStyle/>
          <a:p>
            <a:r>
              <a:rPr lang="en-US" dirty="0"/>
              <a:t>What our Project includes!</a:t>
            </a:r>
          </a:p>
        </p:txBody>
      </p:sp>
      <p:sp>
        <p:nvSpPr>
          <p:cNvPr id="13" name="Text Placeholder 12">
            <a:extLst>
              <a:ext uri="{FF2B5EF4-FFF2-40B4-BE49-F238E27FC236}">
                <a16:creationId xmlns:a16="http://schemas.microsoft.com/office/drawing/2014/main" id="{986D0EB4-87A1-9926-18A9-F1A65DC20A57}"/>
              </a:ext>
            </a:extLst>
          </p:cNvPr>
          <p:cNvSpPr>
            <a:spLocks noGrp="1"/>
          </p:cNvSpPr>
          <p:nvPr>
            <p:ph type="body" idx="1"/>
          </p:nvPr>
        </p:nvSpPr>
        <p:spPr/>
        <p:txBody>
          <a:bodyPr/>
          <a:lstStyle/>
          <a:p>
            <a:r>
              <a:rPr lang="en-US" sz="1600" dirty="0">
                <a:latin typeface="+mn-lt"/>
              </a:rPr>
              <a:t>We are planning to design a game in which 2 users can play checkers on their laptops and computer systems.</a:t>
            </a:r>
          </a:p>
        </p:txBody>
      </p:sp>
      <p:sp>
        <p:nvSpPr>
          <p:cNvPr id="20" name="Content Placeholder 19">
            <a:extLst>
              <a:ext uri="{FF2B5EF4-FFF2-40B4-BE49-F238E27FC236}">
                <a16:creationId xmlns:a16="http://schemas.microsoft.com/office/drawing/2014/main" id="{77B26A88-F289-88EA-E384-570C7CF8B589}"/>
              </a:ext>
            </a:extLst>
          </p:cNvPr>
          <p:cNvSpPr>
            <a:spLocks noGrp="1"/>
          </p:cNvSpPr>
          <p:nvPr>
            <p:ph sz="half" idx="2"/>
          </p:nvPr>
        </p:nvSpPr>
        <p:spPr>
          <a:xfrm>
            <a:off x="4909351" y="2007884"/>
            <a:ext cx="6142697" cy="1330189"/>
          </a:xfrm>
        </p:spPr>
        <p:txBody>
          <a:bodyPr/>
          <a:lstStyle/>
          <a:p>
            <a:pPr marL="285750" indent="-285750"/>
            <a:r>
              <a:rPr lang="en-US" dirty="0"/>
              <a:t>This will take the help of computer OS in detecting a valid move. It will make sure that user will move only in the diagonal direction. </a:t>
            </a:r>
          </a:p>
          <a:p>
            <a:pPr marL="285750" indent="-285750"/>
            <a:r>
              <a:rPr lang="en-US" dirty="0"/>
              <a:t>Theme can be changed in the game while playing the matches but all the game is needed to be played within the given time period only.</a:t>
            </a:r>
          </a:p>
        </p:txBody>
      </p:sp>
      <p:sp>
        <p:nvSpPr>
          <p:cNvPr id="15" name="Text Placeholder 14">
            <a:extLst>
              <a:ext uri="{FF2B5EF4-FFF2-40B4-BE49-F238E27FC236}">
                <a16:creationId xmlns:a16="http://schemas.microsoft.com/office/drawing/2014/main" id="{E309F894-D6ED-3B69-812A-EDD9C07D6D35}"/>
              </a:ext>
            </a:extLst>
          </p:cNvPr>
          <p:cNvSpPr>
            <a:spLocks noGrp="1"/>
          </p:cNvSpPr>
          <p:nvPr>
            <p:ph type="body" sz="quarter" idx="3"/>
          </p:nvPr>
        </p:nvSpPr>
        <p:spPr/>
        <p:txBody>
          <a:bodyPr/>
          <a:lstStyle/>
          <a:p>
            <a:r>
              <a:rPr lang="en-US" sz="1600" dirty="0">
                <a:latin typeface="+mn-lt"/>
              </a:rPr>
              <a:t>At last, based on the pieces on the board, computer will detect about the winner and will declare the user as king.</a:t>
            </a:r>
          </a:p>
        </p:txBody>
      </p:sp>
      <p:sp>
        <p:nvSpPr>
          <p:cNvPr id="21" name="Content Placeholder 20">
            <a:extLst>
              <a:ext uri="{FF2B5EF4-FFF2-40B4-BE49-F238E27FC236}">
                <a16:creationId xmlns:a16="http://schemas.microsoft.com/office/drawing/2014/main" id="{4A6AD7D6-3293-B4C1-4263-E02BE31B4FF8}"/>
              </a:ext>
            </a:extLst>
          </p:cNvPr>
          <p:cNvSpPr>
            <a:spLocks noGrp="1"/>
          </p:cNvSpPr>
          <p:nvPr>
            <p:ph sz="half" idx="13"/>
          </p:nvPr>
        </p:nvSpPr>
        <p:spPr>
          <a:xfrm>
            <a:off x="5069150" y="4093420"/>
            <a:ext cx="5982898" cy="1330189"/>
          </a:xfrm>
        </p:spPr>
        <p:txBody>
          <a:bodyPr/>
          <a:lstStyle/>
          <a:p>
            <a:pPr marL="285750" indent="-285750"/>
            <a:r>
              <a:rPr lang="en-US" dirty="0"/>
              <a:t>At most, it will have the facility that if you are playing some last game, it will be kept saved in your respective systems.</a:t>
            </a:r>
          </a:p>
          <a:p>
            <a:pPr marL="285750" indent="-285750"/>
            <a:r>
              <a:rPr lang="en-US" dirty="0"/>
              <a:t>Rules to play game can be checked while playing the game or even when you are not playing the game.</a:t>
            </a:r>
          </a:p>
        </p:txBody>
      </p:sp>
      <p:sp>
        <p:nvSpPr>
          <p:cNvPr id="29" name="Slide Number Placeholder 28">
            <a:extLst>
              <a:ext uri="{FF2B5EF4-FFF2-40B4-BE49-F238E27FC236}">
                <a16:creationId xmlns:a16="http://schemas.microsoft.com/office/drawing/2014/main" id="{3322B0EB-0749-E394-7D78-05C325473050}"/>
              </a:ext>
            </a:extLst>
          </p:cNvPr>
          <p:cNvSpPr>
            <a:spLocks noGrp="1"/>
          </p:cNvSpPr>
          <p:nvPr>
            <p:ph type="sldNum" sz="quarter" idx="12"/>
          </p:nvPr>
        </p:nvSpPr>
        <p:spPr/>
        <p:txBody>
          <a:bodyPr/>
          <a:lstStyle/>
          <a:p>
            <a:fld id="{8D0AFDD5-844D-364D-8AEC-50CF4D36D55D}" type="slidenum">
              <a:rPr lang="en-US" smtClean="0"/>
              <a:pPr/>
              <a:t>7</a:t>
            </a:fld>
            <a:endParaRPr lang="en-US" dirty="0"/>
          </a:p>
        </p:txBody>
      </p:sp>
      <p:sp>
        <p:nvSpPr>
          <p:cNvPr id="28" name="Footer Placeholder 27">
            <a:extLst>
              <a:ext uri="{FF2B5EF4-FFF2-40B4-BE49-F238E27FC236}">
                <a16:creationId xmlns:a16="http://schemas.microsoft.com/office/drawing/2014/main" id="{36FE9B74-96B4-4C88-49C9-E2D42BDCD20D}"/>
              </a:ext>
            </a:extLst>
          </p:cNvPr>
          <p:cNvSpPr>
            <a:spLocks noGrp="1"/>
          </p:cNvSpPr>
          <p:nvPr>
            <p:ph type="ftr" sz="quarter" idx="11"/>
          </p:nvPr>
        </p:nvSpPr>
        <p:spPr/>
        <p:txBody>
          <a:bodyPr/>
          <a:lstStyle/>
          <a:p>
            <a:r>
              <a:rPr lang="en-US" dirty="0"/>
              <a:t>Presentation title</a:t>
            </a:r>
          </a:p>
        </p:txBody>
      </p:sp>
      <p:sp>
        <p:nvSpPr>
          <p:cNvPr id="27" name="Date Placeholder 26">
            <a:extLst>
              <a:ext uri="{FF2B5EF4-FFF2-40B4-BE49-F238E27FC236}">
                <a16:creationId xmlns:a16="http://schemas.microsoft.com/office/drawing/2014/main" id="{8A78422D-0122-1218-F0A5-9EF64D22D921}"/>
              </a:ext>
            </a:extLst>
          </p:cNvPr>
          <p:cNvSpPr>
            <a:spLocks noGrp="1"/>
          </p:cNvSpPr>
          <p:nvPr>
            <p:ph type="dt" sz="half" idx="10"/>
          </p:nvPr>
        </p:nvSpPr>
        <p:spPr/>
        <p:txBody>
          <a:bodyPr/>
          <a:lstStyle/>
          <a:p>
            <a:r>
              <a:rPr lang="en-US" dirty="0"/>
              <a:t>20XX</a:t>
            </a:r>
          </a:p>
        </p:txBody>
      </p:sp>
    </p:spTree>
    <p:extLst>
      <p:ext uri="{BB962C8B-B14F-4D97-AF65-F5344CB8AC3E}">
        <p14:creationId xmlns:p14="http://schemas.microsoft.com/office/powerpoint/2010/main" val="16467258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E3682-F080-1703-13FD-8CA88A5D3F32}"/>
              </a:ext>
            </a:extLst>
          </p:cNvPr>
          <p:cNvSpPr>
            <a:spLocks noGrp="1"/>
          </p:cNvSpPr>
          <p:nvPr>
            <p:ph type="title"/>
          </p:nvPr>
        </p:nvSpPr>
        <p:spPr/>
        <p:txBody>
          <a:bodyPr/>
          <a:lstStyle/>
          <a:p>
            <a:r>
              <a:rPr lang="en-IN" dirty="0"/>
              <a:t>Requirements</a:t>
            </a:r>
          </a:p>
        </p:txBody>
      </p:sp>
      <p:sp>
        <p:nvSpPr>
          <p:cNvPr id="3" name="Text Placeholder 2">
            <a:extLst>
              <a:ext uri="{FF2B5EF4-FFF2-40B4-BE49-F238E27FC236}">
                <a16:creationId xmlns:a16="http://schemas.microsoft.com/office/drawing/2014/main" id="{BF2C8B7B-AC21-67E2-B62A-21EECFA1BCE5}"/>
              </a:ext>
            </a:extLst>
          </p:cNvPr>
          <p:cNvSpPr>
            <a:spLocks noGrp="1"/>
          </p:cNvSpPr>
          <p:nvPr>
            <p:ph type="body" sz="quarter" idx="14"/>
          </p:nvPr>
        </p:nvSpPr>
        <p:spPr/>
        <p:txBody>
          <a:bodyPr/>
          <a:lstStyle/>
          <a:p>
            <a:r>
              <a:rPr lang="en-IN" b="1" dirty="0"/>
              <a:t>System Requirements</a:t>
            </a:r>
          </a:p>
        </p:txBody>
      </p:sp>
      <p:sp>
        <p:nvSpPr>
          <p:cNvPr id="4" name="Content Placeholder 3">
            <a:extLst>
              <a:ext uri="{FF2B5EF4-FFF2-40B4-BE49-F238E27FC236}">
                <a16:creationId xmlns:a16="http://schemas.microsoft.com/office/drawing/2014/main" id="{9032E195-1B7E-B28A-78C4-1D991B28B7F0}"/>
              </a:ext>
            </a:extLst>
          </p:cNvPr>
          <p:cNvSpPr>
            <a:spLocks noGrp="1"/>
          </p:cNvSpPr>
          <p:nvPr>
            <p:ph sz="half" idx="2"/>
          </p:nvPr>
        </p:nvSpPr>
        <p:spPr/>
        <p:txBody>
          <a:bodyPr/>
          <a:lstStyle/>
          <a:p>
            <a:r>
              <a:rPr lang="en-IN" sz="2000" dirty="0"/>
              <a:t>System is designed to work in windows operating systems with the windows version 7 or higher!</a:t>
            </a:r>
          </a:p>
        </p:txBody>
      </p:sp>
      <p:sp>
        <p:nvSpPr>
          <p:cNvPr id="5" name="Text Placeholder 4">
            <a:extLst>
              <a:ext uri="{FF2B5EF4-FFF2-40B4-BE49-F238E27FC236}">
                <a16:creationId xmlns:a16="http://schemas.microsoft.com/office/drawing/2014/main" id="{C2384E34-3B09-B74B-78FC-254F021D6579}"/>
              </a:ext>
            </a:extLst>
          </p:cNvPr>
          <p:cNvSpPr>
            <a:spLocks noGrp="1"/>
          </p:cNvSpPr>
          <p:nvPr>
            <p:ph type="body" sz="quarter" idx="16"/>
          </p:nvPr>
        </p:nvSpPr>
        <p:spPr/>
        <p:txBody>
          <a:bodyPr/>
          <a:lstStyle/>
          <a:p>
            <a:r>
              <a:rPr lang="en-IN" b="1" dirty="0"/>
              <a:t>RAM Specifications</a:t>
            </a:r>
          </a:p>
        </p:txBody>
      </p:sp>
      <p:sp>
        <p:nvSpPr>
          <p:cNvPr id="6" name="Content Placeholder 5">
            <a:extLst>
              <a:ext uri="{FF2B5EF4-FFF2-40B4-BE49-F238E27FC236}">
                <a16:creationId xmlns:a16="http://schemas.microsoft.com/office/drawing/2014/main" id="{C19D7840-5426-3B8C-2782-94E9B9448FF5}"/>
              </a:ext>
            </a:extLst>
          </p:cNvPr>
          <p:cNvSpPr>
            <a:spLocks noGrp="1"/>
          </p:cNvSpPr>
          <p:nvPr>
            <p:ph sz="half" idx="13"/>
          </p:nvPr>
        </p:nvSpPr>
        <p:spPr/>
        <p:txBody>
          <a:bodyPr/>
          <a:lstStyle/>
          <a:p>
            <a:r>
              <a:rPr lang="en-IN" sz="1800" dirty="0"/>
              <a:t>Ram Required: 2GB (minimum)</a:t>
            </a:r>
          </a:p>
        </p:txBody>
      </p:sp>
      <p:sp>
        <p:nvSpPr>
          <p:cNvPr id="7" name="Text Placeholder 6">
            <a:extLst>
              <a:ext uri="{FF2B5EF4-FFF2-40B4-BE49-F238E27FC236}">
                <a16:creationId xmlns:a16="http://schemas.microsoft.com/office/drawing/2014/main" id="{97991572-D857-B306-9A3A-60F791E7816E}"/>
              </a:ext>
            </a:extLst>
          </p:cNvPr>
          <p:cNvSpPr>
            <a:spLocks noGrp="1"/>
          </p:cNvSpPr>
          <p:nvPr>
            <p:ph type="body" sz="quarter" idx="19"/>
          </p:nvPr>
        </p:nvSpPr>
        <p:spPr/>
        <p:txBody>
          <a:bodyPr/>
          <a:lstStyle/>
          <a:p>
            <a:r>
              <a:rPr lang="en-IN" b="1" dirty="0"/>
              <a:t>Do not disturb </a:t>
            </a:r>
          </a:p>
        </p:txBody>
      </p:sp>
      <p:sp>
        <p:nvSpPr>
          <p:cNvPr id="8" name="Content Placeholder 7">
            <a:extLst>
              <a:ext uri="{FF2B5EF4-FFF2-40B4-BE49-F238E27FC236}">
                <a16:creationId xmlns:a16="http://schemas.microsoft.com/office/drawing/2014/main" id="{59B838FB-35DA-C67A-0CAE-5A0D9327063D}"/>
              </a:ext>
            </a:extLst>
          </p:cNvPr>
          <p:cNvSpPr>
            <a:spLocks noGrp="1"/>
          </p:cNvSpPr>
          <p:nvPr>
            <p:ph sz="half" idx="20"/>
          </p:nvPr>
        </p:nvSpPr>
        <p:spPr>
          <a:xfrm>
            <a:off x="8489914" y="3124940"/>
            <a:ext cx="2743200" cy="2604528"/>
          </a:xfrm>
        </p:spPr>
        <p:txBody>
          <a:bodyPr/>
          <a:lstStyle/>
          <a:p>
            <a:r>
              <a:rPr lang="en-IN" dirty="0"/>
              <a:t>Need to remove notifications as user is playing game for relaxations, so no more notifications needed!</a:t>
            </a:r>
          </a:p>
        </p:txBody>
      </p:sp>
      <p:sp>
        <p:nvSpPr>
          <p:cNvPr id="9" name="Slide Number Placeholder 8">
            <a:extLst>
              <a:ext uri="{FF2B5EF4-FFF2-40B4-BE49-F238E27FC236}">
                <a16:creationId xmlns:a16="http://schemas.microsoft.com/office/drawing/2014/main" id="{778DE7F6-E053-D175-935E-7CDCC74189B5}"/>
              </a:ext>
            </a:extLst>
          </p:cNvPr>
          <p:cNvSpPr>
            <a:spLocks noGrp="1"/>
          </p:cNvSpPr>
          <p:nvPr>
            <p:ph type="sldNum" sz="quarter" idx="12"/>
          </p:nvPr>
        </p:nvSpPr>
        <p:spPr/>
        <p:txBody>
          <a:bodyPr/>
          <a:lstStyle/>
          <a:p>
            <a:fld id="{8D0AFDD5-844D-364D-8AEC-50CF4D36D55D}" type="slidenum">
              <a:rPr lang="en-US" noProof="0" smtClean="0"/>
              <a:pPr/>
              <a:t>8</a:t>
            </a:fld>
            <a:endParaRPr lang="en-US" noProof="0" dirty="0"/>
          </a:p>
        </p:txBody>
      </p:sp>
      <p:sp>
        <p:nvSpPr>
          <p:cNvPr id="10" name="Footer Placeholder 9">
            <a:extLst>
              <a:ext uri="{FF2B5EF4-FFF2-40B4-BE49-F238E27FC236}">
                <a16:creationId xmlns:a16="http://schemas.microsoft.com/office/drawing/2014/main" id="{39F28603-F67F-394D-DC0D-A26B503C08A6}"/>
              </a:ext>
            </a:extLst>
          </p:cNvPr>
          <p:cNvSpPr>
            <a:spLocks noGrp="1"/>
          </p:cNvSpPr>
          <p:nvPr>
            <p:ph type="ftr" sz="quarter" idx="11"/>
          </p:nvPr>
        </p:nvSpPr>
        <p:spPr/>
        <p:txBody>
          <a:bodyPr/>
          <a:lstStyle/>
          <a:p>
            <a:r>
              <a:rPr lang="en-US" noProof="0"/>
              <a:t>Presentation title</a:t>
            </a:r>
            <a:endParaRPr lang="en-US" noProof="0" dirty="0"/>
          </a:p>
        </p:txBody>
      </p:sp>
      <p:sp>
        <p:nvSpPr>
          <p:cNvPr id="11" name="Date Placeholder 10">
            <a:extLst>
              <a:ext uri="{FF2B5EF4-FFF2-40B4-BE49-F238E27FC236}">
                <a16:creationId xmlns:a16="http://schemas.microsoft.com/office/drawing/2014/main" id="{E47300FD-9BC3-1B72-E820-4F82756F2AF6}"/>
              </a:ext>
            </a:extLst>
          </p:cNvPr>
          <p:cNvSpPr>
            <a:spLocks noGrp="1"/>
          </p:cNvSpPr>
          <p:nvPr>
            <p:ph type="dt" sz="half" idx="10"/>
          </p:nvPr>
        </p:nvSpPr>
        <p:spPr/>
        <p:txBody>
          <a:bodyPr/>
          <a:lstStyle/>
          <a:p>
            <a:r>
              <a:rPr lang="en-US" noProof="0"/>
              <a:t>20XX</a:t>
            </a:r>
            <a:endParaRPr lang="en-US" noProof="0" dirty="0"/>
          </a:p>
        </p:txBody>
      </p:sp>
    </p:spTree>
    <p:extLst>
      <p:ext uri="{BB962C8B-B14F-4D97-AF65-F5344CB8AC3E}">
        <p14:creationId xmlns:p14="http://schemas.microsoft.com/office/powerpoint/2010/main" val="9660388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B3421-27E8-64F7-C72E-A20B3B5BFD28}"/>
              </a:ext>
            </a:extLst>
          </p:cNvPr>
          <p:cNvSpPr>
            <a:spLocks noGrp="1"/>
          </p:cNvSpPr>
          <p:nvPr>
            <p:ph type="title"/>
          </p:nvPr>
        </p:nvSpPr>
        <p:spPr/>
        <p:txBody>
          <a:bodyPr/>
          <a:lstStyle/>
          <a:p>
            <a:r>
              <a:rPr lang="en-US" dirty="0"/>
              <a:t>Basic Libraries Included!</a:t>
            </a:r>
          </a:p>
        </p:txBody>
      </p:sp>
      <p:sp>
        <p:nvSpPr>
          <p:cNvPr id="3" name="Text Placeholder 2">
            <a:extLst>
              <a:ext uri="{FF2B5EF4-FFF2-40B4-BE49-F238E27FC236}">
                <a16:creationId xmlns:a16="http://schemas.microsoft.com/office/drawing/2014/main" id="{6FFCC227-AEF6-4194-577B-C14BE9F08F99}"/>
              </a:ext>
            </a:extLst>
          </p:cNvPr>
          <p:cNvSpPr>
            <a:spLocks noGrp="1"/>
          </p:cNvSpPr>
          <p:nvPr>
            <p:ph type="body" sz="quarter" idx="13"/>
          </p:nvPr>
        </p:nvSpPr>
        <p:spPr/>
        <p:txBody>
          <a:bodyPr/>
          <a:lstStyle/>
          <a:p>
            <a:r>
              <a:rPr lang="en-US" dirty="0"/>
              <a:t>1</a:t>
            </a:r>
          </a:p>
        </p:txBody>
      </p:sp>
      <p:sp>
        <p:nvSpPr>
          <p:cNvPr id="4" name="Text Placeholder 3">
            <a:extLst>
              <a:ext uri="{FF2B5EF4-FFF2-40B4-BE49-F238E27FC236}">
                <a16:creationId xmlns:a16="http://schemas.microsoft.com/office/drawing/2014/main" id="{EDA1DEE7-E7EE-60E4-4393-4B4043EFAC72}"/>
              </a:ext>
            </a:extLst>
          </p:cNvPr>
          <p:cNvSpPr>
            <a:spLocks noGrp="1"/>
          </p:cNvSpPr>
          <p:nvPr>
            <p:ph type="body" sz="quarter" idx="14"/>
          </p:nvPr>
        </p:nvSpPr>
        <p:spPr/>
        <p:txBody>
          <a:bodyPr/>
          <a:lstStyle/>
          <a:p>
            <a:r>
              <a:rPr lang="en-US" dirty="0"/>
              <a:t>2</a:t>
            </a:r>
          </a:p>
        </p:txBody>
      </p:sp>
      <p:sp>
        <p:nvSpPr>
          <p:cNvPr id="5" name="Text Placeholder 4">
            <a:extLst>
              <a:ext uri="{FF2B5EF4-FFF2-40B4-BE49-F238E27FC236}">
                <a16:creationId xmlns:a16="http://schemas.microsoft.com/office/drawing/2014/main" id="{0D7E0F31-9524-2A85-6CB5-22AF4974A1F5}"/>
              </a:ext>
            </a:extLst>
          </p:cNvPr>
          <p:cNvSpPr>
            <a:spLocks noGrp="1"/>
          </p:cNvSpPr>
          <p:nvPr>
            <p:ph type="body" sz="quarter" idx="15"/>
          </p:nvPr>
        </p:nvSpPr>
        <p:spPr/>
        <p:txBody>
          <a:bodyPr/>
          <a:lstStyle/>
          <a:p>
            <a:r>
              <a:rPr lang="en-US" dirty="0"/>
              <a:t>3</a:t>
            </a:r>
          </a:p>
        </p:txBody>
      </p:sp>
      <p:sp>
        <p:nvSpPr>
          <p:cNvPr id="6" name="Text Placeholder 5">
            <a:extLst>
              <a:ext uri="{FF2B5EF4-FFF2-40B4-BE49-F238E27FC236}">
                <a16:creationId xmlns:a16="http://schemas.microsoft.com/office/drawing/2014/main" id="{79D4236D-E11C-38FC-772B-CE8903600265}"/>
              </a:ext>
            </a:extLst>
          </p:cNvPr>
          <p:cNvSpPr>
            <a:spLocks noGrp="1"/>
          </p:cNvSpPr>
          <p:nvPr>
            <p:ph type="body" sz="quarter" idx="16"/>
          </p:nvPr>
        </p:nvSpPr>
        <p:spPr/>
        <p:txBody>
          <a:bodyPr/>
          <a:lstStyle/>
          <a:p>
            <a:r>
              <a:rPr lang="en-US" dirty="0"/>
              <a:t>4</a:t>
            </a:r>
          </a:p>
        </p:txBody>
      </p:sp>
      <p:sp>
        <p:nvSpPr>
          <p:cNvPr id="7" name="Text Placeholder 6">
            <a:extLst>
              <a:ext uri="{FF2B5EF4-FFF2-40B4-BE49-F238E27FC236}">
                <a16:creationId xmlns:a16="http://schemas.microsoft.com/office/drawing/2014/main" id="{2FC2164E-29EB-0A75-9DCC-C2F08040A581}"/>
              </a:ext>
            </a:extLst>
          </p:cNvPr>
          <p:cNvSpPr>
            <a:spLocks noGrp="1"/>
          </p:cNvSpPr>
          <p:nvPr>
            <p:ph type="body" sz="quarter" idx="17"/>
          </p:nvPr>
        </p:nvSpPr>
        <p:spPr/>
        <p:txBody>
          <a:bodyPr/>
          <a:lstStyle/>
          <a:p>
            <a:r>
              <a:rPr lang="en-US" dirty="0"/>
              <a:t>5</a:t>
            </a:r>
          </a:p>
        </p:txBody>
      </p:sp>
      <p:sp>
        <p:nvSpPr>
          <p:cNvPr id="8" name="Text Placeholder 7">
            <a:extLst>
              <a:ext uri="{FF2B5EF4-FFF2-40B4-BE49-F238E27FC236}">
                <a16:creationId xmlns:a16="http://schemas.microsoft.com/office/drawing/2014/main" id="{06974E3C-F63F-9F93-EE35-CD5E465CD080}"/>
              </a:ext>
            </a:extLst>
          </p:cNvPr>
          <p:cNvSpPr>
            <a:spLocks noGrp="1"/>
          </p:cNvSpPr>
          <p:nvPr>
            <p:ph type="body" sz="quarter" idx="18"/>
          </p:nvPr>
        </p:nvSpPr>
        <p:spPr/>
        <p:txBody>
          <a:bodyPr/>
          <a:lstStyle/>
          <a:p>
            <a:r>
              <a:rPr lang="en-IN" dirty="0"/>
              <a:t>NumPy</a:t>
            </a:r>
            <a:endParaRPr lang="en-US" dirty="0"/>
          </a:p>
          <a:p>
            <a:endParaRPr lang="en-US" dirty="0"/>
          </a:p>
        </p:txBody>
      </p:sp>
      <p:sp>
        <p:nvSpPr>
          <p:cNvPr id="9" name="Text Placeholder 8">
            <a:extLst>
              <a:ext uri="{FF2B5EF4-FFF2-40B4-BE49-F238E27FC236}">
                <a16:creationId xmlns:a16="http://schemas.microsoft.com/office/drawing/2014/main" id="{482D95C9-142A-BF9A-3602-F4AB11608174}"/>
              </a:ext>
            </a:extLst>
          </p:cNvPr>
          <p:cNvSpPr>
            <a:spLocks noGrp="1"/>
          </p:cNvSpPr>
          <p:nvPr>
            <p:ph type="body" sz="quarter" idx="19"/>
          </p:nvPr>
        </p:nvSpPr>
        <p:spPr/>
        <p:txBody>
          <a:bodyPr/>
          <a:lstStyle/>
          <a:p>
            <a:r>
              <a:rPr lang="en-IN" dirty="0"/>
              <a:t>Pygame</a:t>
            </a:r>
            <a:endParaRPr lang="en-US" dirty="0"/>
          </a:p>
        </p:txBody>
      </p:sp>
      <p:sp>
        <p:nvSpPr>
          <p:cNvPr id="10" name="Text Placeholder 9">
            <a:extLst>
              <a:ext uri="{FF2B5EF4-FFF2-40B4-BE49-F238E27FC236}">
                <a16:creationId xmlns:a16="http://schemas.microsoft.com/office/drawing/2014/main" id="{DD2F5204-1928-06AD-9878-6DD27D5DF27D}"/>
              </a:ext>
            </a:extLst>
          </p:cNvPr>
          <p:cNvSpPr>
            <a:spLocks noGrp="1"/>
          </p:cNvSpPr>
          <p:nvPr>
            <p:ph type="body" sz="quarter" idx="20"/>
          </p:nvPr>
        </p:nvSpPr>
        <p:spPr/>
        <p:txBody>
          <a:bodyPr/>
          <a:lstStyle/>
          <a:p>
            <a:r>
              <a:rPr lang="en-IN" dirty="0"/>
              <a:t>Random</a:t>
            </a:r>
            <a:endParaRPr lang="en-US" dirty="0"/>
          </a:p>
        </p:txBody>
      </p:sp>
      <p:sp>
        <p:nvSpPr>
          <p:cNvPr id="11" name="Text Placeholder 10">
            <a:extLst>
              <a:ext uri="{FF2B5EF4-FFF2-40B4-BE49-F238E27FC236}">
                <a16:creationId xmlns:a16="http://schemas.microsoft.com/office/drawing/2014/main" id="{64977FAA-28B8-34BB-09CE-CCE6C8C73D62}"/>
              </a:ext>
            </a:extLst>
          </p:cNvPr>
          <p:cNvSpPr>
            <a:spLocks noGrp="1"/>
          </p:cNvSpPr>
          <p:nvPr>
            <p:ph type="body" sz="quarter" idx="21"/>
          </p:nvPr>
        </p:nvSpPr>
        <p:spPr/>
        <p:txBody>
          <a:bodyPr/>
          <a:lstStyle/>
          <a:p>
            <a:r>
              <a:rPr lang="en-IN" dirty="0"/>
              <a:t>Math</a:t>
            </a:r>
            <a:endParaRPr lang="en-US" dirty="0"/>
          </a:p>
          <a:p>
            <a:endParaRPr lang="en-US" dirty="0"/>
          </a:p>
        </p:txBody>
      </p:sp>
      <p:sp>
        <p:nvSpPr>
          <p:cNvPr id="12" name="Text Placeholder 11">
            <a:extLst>
              <a:ext uri="{FF2B5EF4-FFF2-40B4-BE49-F238E27FC236}">
                <a16:creationId xmlns:a16="http://schemas.microsoft.com/office/drawing/2014/main" id="{8B9D1FB0-0B3C-DCCA-CB4F-4FEAE1317B81}"/>
              </a:ext>
            </a:extLst>
          </p:cNvPr>
          <p:cNvSpPr>
            <a:spLocks noGrp="1"/>
          </p:cNvSpPr>
          <p:nvPr>
            <p:ph type="body" sz="quarter" idx="22"/>
          </p:nvPr>
        </p:nvSpPr>
        <p:spPr/>
        <p:txBody>
          <a:bodyPr/>
          <a:lstStyle/>
          <a:p>
            <a:r>
              <a:rPr lang="en-IN" dirty="0"/>
              <a:t>Combinations</a:t>
            </a:r>
            <a:endParaRPr lang="en-US" dirty="0"/>
          </a:p>
          <a:p>
            <a:endParaRPr lang="en-US" dirty="0"/>
          </a:p>
        </p:txBody>
      </p:sp>
      <p:sp>
        <p:nvSpPr>
          <p:cNvPr id="15" name="Slide Number Placeholder 14">
            <a:extLst>
              <a:ext uri="{FF2B5EF4-FFF2-40B4-BE49-F238E27FC236}">
                <a16:creationId xmlns:a16="http://schemas.microsoft.com/office/drawing/2014/main" id="{9EB92BE4-4ECF-AA5A-EBFA-AC2DBA93582C}"/>
              </a:ext>
            </a:extLst>
          </p:cNvPr>
          <p:cNvSpPr>
            <a:spLocks noGrp="1"/>
          </p:cNvSpPr>
          <p:nvPr>
            <p:ph type="sldNum" sz="quarter" idx="12"/>
          </p:nvPr>
        </p:nvSpPr>
        <p:spPr/>
        <p:txBody>
          <a:bodyPr/>
          <a:lstStyle/>
          <a:p>
            <a:fld id="{8D0AFDD5-844D-364D-8AEC-50CF4D36D55D}" type="slidenum">
              <a:rPr lang="en-US" smtClean="0"/>
              <a:pPr/>
              <a:t>9</a:t>
            </a:fld>
            <a:endParaRPr lang="en-US" dirty="0"/>
          </a:p>
        </p:txBody>
      </p:sp>
      <p:sp>
        <p:nvSpPr>
          <p:cNvPr id="14" name="Footer Placeholder 13">
            <a:extLst>
              <a:ext uri="{FF2B5EF4-FFF2-40B4-BE49-F238E27FC236}">
                <a16:creationId xmlns:a16="http://schemas.microsoft.com/office/drawing/2014/main" id="{DE3B97B2-F540-9F02-5569-597A7E7B6E59}"/>
              </a:ext>
            </a:extLst>
          </p:cNvPr>
          <p:cNvSpPr>
            <a:spLocks noGrp="1"/>
          </p:cNvSpPr>
          <p:nvPr>
            <p:ph type="ftr" sz="quarter" idx="11"/>
          </p:nvPr>
        </p:nvSpPr>
        <p:spPr/>
        <p:txBody>
          <a:bodyPr/>
          <a:lstStyle/>
          <a:p>
            <a:r>
              <a:rPr lang="en-US" dirty="0"/>
              <a:t>Presentation title</a:t>
            </a:r>
          </a:p>
        </p:txBody>
      </p:sp>
      <p:sp>
        <p:nvSpPr>
          <p:cNvPr id="13" name="Date Placeholder 12">
            <a:extLst>
              <a:ext uri="{FF2B5EF4-FFF2-40B4-BE49-F238E27FC236}">
                <a16:creationId xmlns:a16="http://schemas.microsoft.com/office/drawing/2014/main" id="{8FA1C40B-4426-2DD0-CFB0-3E30E9C28215}"/>
              </a:ext>
            </a:extLst>
          </p:cNvPr>
          <p:cNvSpPr>
            <a:spLocks noGrp="1"/>
          </p:cNvSpPr>
          <p:nvPr>
            <p:ph type="dt" sz="half" idx="10"/>
          </p:nvPr>
        </p:nvSpPr>
        <p:spPr/>
        <p:txBody>
          <a:bodyPr/>
          <a:lstStyle/>
          <a:p>
            <a:r>
              <a:rPr lang="en-US" dirty="0"/>
              <a:t>20XX</a:t>
            </a:r>
          </a:p>
        </p:txBody>
      </p:sp>
    </p:spTree>
    <p:extLst>
      <p:ext uri="{BB962C8B-B14F-4D97-AF65-F5344CB8AC3E}">
        <p14:creationId xmlns:p14="http://schemas.microsoft.com/office/powerpoint/2010/main" val="681978606"/>
      </p:ext>
    </p:extLst>
  </p:cSld>
  <p:clrMapOvr>
    <a:masterClrMapping/>
  </p:clrMapOvr>
</p:sld>
</file>

<file path=ppt/theme/theme1.xml><?xml version="1.0" encoding="utf-8"?>
<a:theme xmlns:a="http://schemas.openxmlformats.org/drawingml/2006/main" name="Office Theme">
  <a:themeElements>
    <a:clrScheme name="Custom 30">
      <a:dk1>
        <a:srgbClr val="000000"/>
      </a:dk1>
      <a:lt1>
        <a:srgbClr val="FFFFFF"/>
      </a:lt1>
      <a:dk2>
        <a:srgbClr val="264653"/>
      </a:dk2>
      <a:lt2>
        <a:srgbClr val="E7E6E6"/>
      </a:lt2>
      <a:accent1>
        <a:srgbClr val="F3EBE8"/>
      </a:accent1>
      <a:accent2>
        <a:srgbClr val="E9C369"/>
      </a:accent2>
      <a:accent3>
        <a:srgbClr val="2A9D8F"/>
      </a:accent3>
      <a:accent4>
        <a:srgbClr val="F3D6CD"/>
      </a:accent4>
      <a:accent5>
        <a:srgbClr val="F3EBE8"/>
      </a:accent5>
      <a:accent6>
        <a:srgbClr val="60717C"/>
      </a:accent6>
      <a:hlink>
        <a:srgbClr val="828683"/>
      </a:hlink>
      <a:folHlink>
        <a:srgbClr val="D08A55"/>
      </a:folHlink>
    </a:clrScheme>
    <a:fontScheme name="Custom 28">
      <a:majorFont>
        <a:latin typeface="Century Gothic"/>
        <a:ea typeface=""/>
        <a:cs typeface=""/>
      </a:majorFont>
      <a:minorFont>
        <a:latin typeface="Univers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odern-Angles_Win32_CP_v11" id="{557BB2FF-F1F4-4776-80DE-DC11FC14475E}" vid="{E0321167-E0D5-4285-8F17-B2BAD920F1B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7D90517-43A3-4BC6-B197-5C7B7D3DBCA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1D9A46C-D3F3-4D45-B248-B831C6B5FC8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5FA78568-A730-4D3B-A489-FD854E91254A}">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{D2EF02CA-8805-4647-9475-A240FADE3CD6}tf11429527_win32</Template>
  <TotalTime>91</TotalTime>
  <Words>719</Words>
  <Application>Microsoft Office PowerPoint</Application>
  <PresentationFormat>Widescreen</PresentationFormat>
  <Paragraphs>98</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Century Gothic</vt:lpstr>
      <vt:lpstr>Karla</vt:lpstr>
      <vt:lpstr>Univers Condensed Light</vt:lpstr>
      <vt:lpstr>Office Theme</vt:lpstr>
      <vt:lpstr>Checkers Game</vt:lpstr>
      <vt:lpstr>Introduction </vt:lpstr>
      <vt:lpstr>Objectives</vt:lpstr>
      <vt:lpstr>MOVING:</vt:lpstr>
      <vt:lpstr>CAPTURING</vt:lpstr>
      <vt:lpstr>CROWNING A KING</vt:lpstr>
      <vt:lpstr>What our Project includes!</vt:lpstr>
      <vt:lpstr>Requirements</vt:lpstr>
      <vt:lpstr>Basic Libraries Included!</vt:lpstr>
      <vt:lpstr>Further Extensions</vt:lpstr>
      <vt:lpstr>Meet our team</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Checkers Game</dc:title>
  <dc:creator>CHIRAG KINRA</dc:creator>
  <cp:lastModifiedBy>Shruti Sharma</cp:lastModifiedBy>
  <cp:revision>3</cp:revision>
  <dcterms:created xsi:type="dcterms:W3CDTF">2022-11-01T04:30:06Z</dcterms:created>
  <dcterms:modified xsi:type="dcterms:W3CDTF">2022-11-10T05:08:24Z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