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hvick/phishing-incident-response-playbook-126954763" TargetMode="External"/><Relationship Id="rId2" Type="http://schemas.openxmlformats.org/officeDocument/2006/relationships/hyperlink" Target="https://www.slideshare.net/nabinsjamkatel/final-spamemaildet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7E7-229C-9431-825F-7CE13E1F6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Creating a system for detecting and preventing phishing attacks.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B7178-AF5A-099E-02EC-B7B405D9A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Domain: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110378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5B7C-9951-DC79-9F2B-26D96C0B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6A6F-C816-586E-1FA6-45C91635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66087"/>
          </a:xfrm>
        </p:spPr>
        <p:txBody>
          <a:bodyPr>
            <a:normAutofit fontScale="77500" lnSpcReduction="20000"/>
          </a:bodyPr>
          <a:lstStyle/>
          <a:p>
            <a:r>
              <a:rPr lang="en-US" i="0" dirty="0">
                <a:effectLst/>
                <a:latin typeface="Red Hat Display"/>
              </a:rPr>
              <a:t>Using fake emails or fake websites to steal personal or sensitive user data such as personal, banking or credit information.</a:t>
            </a:r>
          </a:p>
          <a:p>
            <a:pPr lvl="1"/>
            <a:r>
              <a:rPr lang="en-US" i="0" dirty="0">
                <a:effectLst/>
                <a:latin typeface="Red Hat Display"/>
              </a:rPr>
              <a:t>cause financial loss to users</a:t>
            </a:r>
          </a:p>
          <a:p>
            <a:pPr lvl="1"/>
            <a:r>
              <a:rPr lang="en-US" i="0" dirty="0">
                <a:effectLst/>
                <a:latin typeface="Red Hat Display"/>
              </a:rPr>
              <a:t>lock users out of their accounts</a:t>
            </a:r>
            <a:endParaRPr lang="en-US" dirty="0"/>
          </a:p>
          <a:p>
            <a:r>
              <a:rPr lang="en-US" i="0" dirty="0">
                <a:effectLst/>
                <a:latin typeface="Red Hat Display"/>
              </a:rPr>
              <a:t>steal trade secrets</a:t>
            </a:r>
          </a:p>
          <a:p>
            <a:r>
              <a:rPr lang="en-US" i="0" dirty="0">
                <a:effectLst/>
                <a:latin typeface="Red Hat Display"/>
              </a:rPr>
              <a:t>proliferate botnets and DDoS agents</a:t>
            </a:r>
          </a:p>
          <a:p>
            <a:pPr lvl="1"/>
            <a:r>
              <a:rPr lang="en-US" i="0" dirty="0">
                <a:effectLst/>
                <a:latin typeface="Red Hat Display"/>
              </a:rPr>
              <a:t>lose productivity</a:t>
            </a:r>
          </a:p>
          <a:p>
            <a:pPr lvl="1"/>
            <a:r>
              <a:rPr lang="en-US" i="0" dirty="0">
                <a:effectLst/>
                <a:latin typeface="Red Hat Display"/>
              </a:rPr>
              <a:t>consume excessive resources on corporate networks (bandwidth, busy state e-mail system, etc.).</a:t>
            </a:r>
          </a:p>
          <a:p>
            <a:r>
              <a:rPr lang="en-US" i="0" dirty="0">
                <a:effectLst/>
                <a:latin typeface="Red Hat Display"/>
              </a:rPr>
              <a:t>Attack Propagation: Compromise hosts and install botnets for future attacks.</a:t>
            </a:r>
          </a:p>
          <a:p>
            <a:r>
              <a:rPr lang="en-US" i="0" dirty="0">
                <a:effectLst/>
                <a:latin typeface="Red Hat Display"/>
              </a:rPr>
              <a:t>Attacker exploits vulnerabilities in client software (email user agents and her web browsers) and designs vulnerabilities in her target website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06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B887-7C56-0CB0-DD21-A5DD511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of phishing mails (2017 - data)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087270-9D98-AE01-E96B-118D1AEAF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810" y="1929469"/>
            <a:ext cx="7373204" cy="3698380"/>
          </a:xfrm>
        </p:spPr>
      </p:pic>
    </p:spTree>
    <p:extLst>
      <p:ext uri="{BB962C8B-B14F-4D97-AF65-F5344CB8AC3E}">
        <p14:creationId xmlns:p14="http://schemas.microsoft.com/office/powerpoint/2010/main" val="10470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245C-9095-8283-384A-FC06E01E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Phases of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6B94-513F-A937-0AD4-22992EC8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1. Potential victim gets a phish.</a:t>
            </a:r>
          </a:p>
          <a:p>
            <a:pPr marL="0" indent="0">
              <a:buNone/>
            </a:pPr>
            <a:r>
              <a:rPr lang="en-IN" sz="2800" dirty="0"/>
              <a:t>2. Victim taking suggestion in message or banner.</a:t>
            </a:r>
          </a:p>
          <a:p>
            <a:pPr marL="0" indent="0">
              <a:buNone/>
            </a:pPr>
            <a:r>
              <a:rPr lang="en-IN" sz="2800" dirty="0"/>
              <a:t>3. Go to fake website or send sensitive information or download malware.</a:t>
            </a:r>
          </a:p>
          <a:p>
            <a:pPr marL="0" indent="0">
              <a:buNone/>
            </a:pPr>
            <a:r>
              <a:rPr lang="en-IN" sz="2800" dirty="0"/>
              <a:t>4. Criminalizing the information stolen.</a:t>
            </a:r>
          </a:p>
        </p:txBody>
      </p:sp>
    </p:spTree>
    <p:extLst>
      <p:ext uri="{BB962C8B-B14F-4D97-AF65-F5344CB8AC3E}">
        <p14:creationId xmlns:p14="http://schemas.microsoft.com/office/powerpoint/2010/main" val="184001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C2A7-43BB-C5A3-3647-74AD73CF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32D2-6D4F-C360-64C8-0BA9E10D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objective of this project includes:</a:t>
            </a:r>
          </a:p>
          <a:p>
            <a:pPr lvl="1"/>
            <a:r>
              <a:rPr lang="en-IN" sz="2400" dirty="0"/>
              <a:t>To give knowledge to the user about the phishing mails i.e. spam mails containing malicious information.</a:t>
            </a:r>
          </a:p>
          <a:p>
            <a:pPr lvl="1"/>
            <a:r>
              <a:rPr lang="en-IN" sz="2400" dirty="0"/>
              <a:t>To classify the mail as spam or not.</a:t>
            </a:r>
          </a:p>
        </p:txBody>
      </p:sp>
    </p:spTree>
    <p:extLst>
      <p:ext uri="{BB962C8B-B14F-4D97-AF65-F5344CB8AC3E}">
        <p14:creationId xmlns:p14="http://schemas.microsoft.com/office/powerpoint/2010/main" val="111638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DBE8-6C1F-1497-D7AE-9B0457E1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6926-8F75-A54A-0571-B5B55A72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scope of project includes:</a:t>
            </a:r>
          </a:p>
          <a:p>
            <a:pPr lvl="1"/>
            <a:r>
              <a:rPr lang="en-IN" dirty="0"/>
              <a:t>Company users – </a:t>
            </a:r>
          </a:p>
          <a:p>
            <a:pPr lvl="2"/>
            <a:r>
              <a:rPr lang="en-IN" dirty="0"/>
              <a:t>This may also harm as it may leak their confidential documents, strategies and other important information.</a:t>
            </a:r>
          </a:p>
          <a:p>
            <a:pPr lvl="2"/>
            <a:r>
              <a:rPr lang="en-IN" dirty="0"/>
              <a:t>This may also give them strategic disadvantage in terms of projects and other start-ups.</a:t>
            </a:r>
          </a:p>
          <a:p>
            <a:pPr lvl="1"/>
            <a:r>
              <a:rPr lang="en-IN" dirty="0"/>
              <a:t>Normal users – </a:t>
            </a:r>
          </a:p>
          <a:p>
            <a:pPr lvl="2"/>
            <a:r>
              <a:rPr lang="en-IN" dirty="0"/>
              <a:t>These users are most prone to these attacks as this emails take away their personal information, account details and many more.</a:t>
            </a:r>
          </a:p>
          <a:p>
            <a:pPr lvl="2"/>
            <a:r>
              <a:rPr lang="en-IN" dirty="0"/>
              <a:t>This can also lead to financial loss to the users.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79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1AD9-73F5-5F8A-9102-8F3F105D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INNOVATIVE 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EC51-EE3C-98FC-9E9F-987FB7F2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PHASE OF MODEL:</a:t>
            </a:r>
          </a:p>
          <a:p>
            <a:pPr lvl="1"/>
            <a:r>
              <a:rPr lang="en-US" i="0" dirty="0">
                <a:effectLst/>
                <a:latin typeface="Red Hat Display"/>
              </a:rPr>
              <a:t>To solve this problem, I developed a user-centric tool. This tool attempts to intercept</a:t>
            </a:r>
            <a:br>
              <a:rPr lang="en-US" dirty="0"/>
            </a:br>
            <a:r>
              <a:rPr lang="en-US" i="0" dirty="0">
                <a:effectLst/>
                <a:latin typeface="Red Hat Display"/>
              </a:rPr>
              <a:t>offending URLs before they reach the full malicious potential. A tool I developed at</a:t>
            </a:r>
            <a:br>
              <a:rPr lang="en-US" dirty="0"/>
            </a:br>
            <a:r>
              <a:rPr lang="en-US" i="0" dirty="0">
                <a:effectLst/>
                <a:latin typeface="Red Hat Display"/>
              </a:rPr>
              <a:t>is a phishing learning and detection tool.</a:t>
            </a:r>
          </a:p>
          <a:p>
            <a:pPr lvl="1"/>
            <a:r>
              <a:rPr lang="en-US" dirty="0">
                <a:latin typeface="Red Hat Display"/>
              </a:rPr>
              <a:t>It increases security and council.</a:t>
            </a:r>
          </a:p>
          <a:p>
            <a:pPr lvl="1"/>
            <a:r>
              <a:rPr lang="en-US" dirty="0">
                <a:latin typeface="Red Hat Display"/>
              </a:rPr>
              <a:t>It reduces IT administrative council.</a:t>
            </a:r>
          </a:p>
          <a:p>
            <a:pPr lvl="1"/>
            <a:r>
              <a:rPr lang="en-US" dirty="0">
                <a:latin typeface="Red Hat Display"/>
              </a:rPr>
              <a:t>It considers a complete message instead of single 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72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5576-3A7F-F5D8-EA52-F87DE14D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8F92-0CFC-5419-C941-D609DB85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this detection tool, we are able to classify the emails as spam or not.</a:t>
            </a:r>
          </a:p>
          <a:p>
            <a:r>
              <a:rPr lang="en-IN" dirty="0"/>
              <a:t>This will help the mail to be safe from malicious activities and fraud and remain safe from hackers.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19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0798-3442-37D8-D564-8EF86E49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5755-0BE5-BB7D-C433-990B5F1F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https://www.slideshare.net/nabinsjamkatel/final-spamemaildetection</a:t>
            </a:r>
            <a:endParaRPr lang="en-IN" dirty="0"/>
          </a:p>
          <a:p>
            <a:r>
              <a:rPr lang="en-IN" dirty="0">
                <a:hlinkClick r:id="rId3"/>
              </a:rPr>
              <a:t>https://www.slideshare.net/shvick/phishing-incident-response-playbook-126954763</a:t>
            </a:r>
            <a:endParaRPr lang="en-IN" dirty="0"/>
          </a:p>
          <a:p>
            <a:r>
              <a:rPr lang="en-IN" dirty="0"/>
              <a:t>IBM Dataset and reports – 2017</a:t>
            </a:r>
          </a:p>
          <a:p>
            <a:r>
              <a:rPr lang="en-IN" dirty="0"/>
              <a:t>https://project-archive.inf.ed.ac.uk/ug4/20191528/ug4_proj.pdf</a:t>
            </a:r>
          </a:p>
        </p:txBody>
      </p:sp>
    </p:spTree>
    <p:extLst>
      <p:ext uri="{BB962C8B-B14F-4D97-AF65-F5344CB8AC3E}">
        <p14:creationId xmlns:p14="http://schemas.microsoft.com/office/powerpoint/2010/main" val="41156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6887-3309-EF44-89EE-ABF3C13B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PARTICIPANT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7AFC-605E-5252-6997-5E919BA93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CHIRAG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80D11-4CDA-7201-E4EA-83CD2ED0BE2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/>
              <a:t>UID: 20CBS1049</a:t>
            </a:r>
          </a:p>
          <a:p>
            <a:r>
              <a:rPr lang="en-IN" dirty="0"/>
              <a:t>UNIVERSITY: CHANDIGARH UNIVERSITY, GHARUAN, PUNJAB (140413)</a:t>
            </a:r>
          </a:p>
          <a:p>
            <a:r>
              <a:rPr lang="en-IN" dirty="0"/>
              <a:t>BRANCH: COMPUTER SCIENCE AND BUSINESS SYSTEMS</a:t>
            </a:r>
          </a:p>
          <a:p>
            <a:r>
              <a:rPr lang="en-IN" dirty="0"/>
              <a:t>YEAR OF GRADUATION: 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4A77C-6670-43E7-B43B-7C6DC0FC5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SAHIL SACHDEVA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617F7-AE21-973D-A410-B70E8F77A14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3428999"/>
            <a:ext cx="3195830" cy="2365371"/>
          </a:xfrm>
        </p:spPr>
        <p:txBody>
          <a:bodyPr/>
          <a:lstStyle/>
          <a:p>
            <a:r>
              <a:rPr lang="en-IN" dirty="0"/>
              <a:t>UID: 20CBS1046</a:t>
            </a:r>
          </a:p>
          <a:p>
            <a:r>
              <a:rPr lang="en-IN" dirty="0"/>
              <a:t>UNIVERSITY: CHANDIGARH UNIVERSITY, GHARUAN, PUNJAB (140413)</a:t>
            </a:r>
          </a:p>
          <a:p>
            <a:r>
              <a:rPr lang="en-IN" dirty="0"/>
              <a:t>BRANCH: COMPUTER SCIENCE AND BUSINESS SYSTEMS</a:t>
            </a:r>
          </a:p>
          <a:p>
            <a:r>
              <a:rPr lang="en-IN" dirty="0"/>
              <a:t>YEAR OF GRADUATION: 2024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63ADC-A8BA-C8ED-89CA-9A78131580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TASHU CHUGH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48435-47DC-9185-C280-8EC3F388FC6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IN" dirty="0"/>
              <a:t>UID: 20CBS1058</a:t>
            </a:r>
          </a:p>
          <a:p>
            <a:r>
              <a:rPr lang="en-IN" dirty="0"/>
              <a:t>UNIVERSITY: CHANDIGARH UNIVERSITY, GHARUAN, PUNJAB (140413)</a:t>
            </a:r>
          </a:p>
          <a:p>
            <a:r>
              <a:rPr lang="en-IN" dirty="0"/>
              <a:t>BRANCH: COMPUTER SCIENCE AND BUSINESS SYSTEMS</a:t>
            </a:r>
          </a:p>
          <a:p>
            <a:r>
              <a:rPr lang="en-IN" dirty="0"/>
              <a:t>YEAR OF GRADUATION: 2024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62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AB40-5FC4-7AE8-A838-F74B2511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4DCA-0711-05C3-976B-8FD29738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Develop a system which is capable of detecting and preventing phishing attacks.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The solution should be able to detect user actions which may result in phishing of user information, intimating them and preventing such actions. </a:t>
            </a:r>
            <a:endParaRPr lang="en-US" sz="3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63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0CB8-87FA-181D-7D1A-4CE1E6D6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of the problem: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CD58-9FF0-4B9A-AA20-6CCAC066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Phishing emails are a routine occurrence for anyone with email in the Internet age. Masking themselves as reputable companies such as </a:t>
            </a:r>
            <a:r>
              <a:rPr lang="en-US" dirty="0" err="1"/>
              <a:t>Paypal</a:t>
            </a:r>
            <a:r>
              <a:rPr lang="en-US" dirty="0"/>
              <a:t>, using devious means such as the use of company logos and standards, malicious actors, again and again, attempt to lure in individuals from a wide range of technical shades.</a:t>
            </a:r>
            <a:endParaRPr lang="en-IN" dirty="0"/>
          </a:p>
          <a:p>
            <a:r>
              <a:rPr lang="en-IN" dirty="0"/>
              <a:t>In the project, we outline to design a model for phishing learning and detection model using machine learning. </a:t>
            </a:r>
          </a:p>
          <a:p>
            <a:r>
              <a:rPr lang="en-IN" dirty="0"/>
              <a:t>This is done to protect and inform user about this increasing security concern.</a:t>
            </a:r>
          </a:p>
        </p:txBody>
      </p:sp>
    </p:spTree>
    <p:extLst>
      <p:ext uri="{BB962C8B-B14F-4D97-AF65-F5344CB8AC3E}">
        <p14:creationId xmlns:p14="http://schemas.microsoft.com/office/powerpoint/2010/main" val="248883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1F8C-6A9D-D7D0-A6BF-99B70AFE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68103-9788-1F11-90F6-CC79A37A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Red Hat Display"/>
              </a:rPr>
              <a:t>As part of the first part of project, the intention of this work is to design system with a focus on user interaction. </a:t>
            </a:r>
          </a:p>
          <a:p>
            <a:r>
              <a:rPr lang="en-US" dirty="0">
                <a:latin typeface="Red Hat Display"/>
              </a:rPr>
              <a:t>In this,</a:t>
            </a:r>
            <a:r>
              <a:rPr lang="en-US" b="1" i="0" dirty="0">
                <a:effectLst/>
                <a:latin typeface="Red Hat Display"/>
              </a:rPr>
              <a:t> </a:t>
            </a:r>
            <a:r>
              <a:rPr lang="en-US" i="0" dirty="0">
                <a:effectLst/>
                <a:latin typeface="Red Hat Display"/>
              </a:rPr>
              <a:t>algorithms for analyzing URLs were developed and evaluated by experts in the field.</a:t>
            </a:r>
            <a:endParaRPr lang="en-IN" dirty="0"/>
          </a:p>
          <a:p>
            <a:r>
              <a:rPr lang="en-US" b="0" i="0" dirty="0">
                <a:effectLst/>
                <a:latin typeface="Red Hat Display"/>
              </a:rPr>
              <a:t>The completed system was evaluated and found to be usable. </a:t>
            </a:r>
          </a:p>
          <a:p>
            <a:r>
              <a:rPr lang="en-US" i="0" dirty="0">
                <a:effectLst/>
                <a:latin typeface="Red Hat Display"/>
              </a:rPr>
              <a:t>This completes the implementation of the decision-making aspects of the tool and forms the basis for further work to determine the efficiency and accuracy of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06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70A5-18FA-D280-49A2-24194B1A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69F1-8940-CC8C-8EF6-03FB99E2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i="0" dirty="0">
                <a:effectLst/>
                <a:latin typeface="Red Hat Display"/>
              </a:rPr>
              <a:t>In the Internet age, phishing emails are commonplace for anyone with email. </a:t>
            </a:r>
          </a:p>
          <a:p>
            <a:pPr algn="l"/>
            <a:r>
              <a:rPr lang="en-US" i="0" dirty="0">
                <a:effectLst/>
                <a:latin typeface="Red Hat Display"/>
              </a:rPr>
              <a:t>Malicious attackers will repeatedly attempt to entice people of all technical persuasion by posing as legitimate companies such as </a:t>
            </a:r>
            <a:r>
              <a:rPr lang="en-US" dirty="0">
                <a:latin typeface="Red Hat Display"/>
              </a:rPr>
              <a:t>Paytm, Google</a:t>
            </a:r>
            <a:r>
              <a:rPr lang="en-US" i="0" dirty="0">
                <a:effectLst/>
                <a:latin typeface="Red Hat Display"/>
              </a:rPr>
              <a:t> and using deceptive means such as using company logos and standards. Phishing is very sophisticated. From mass-produced, misspelled requests that ask for overly specific details, to sophisticated spear-hit phishing attacks that focus on personal details. The ability of phishing attacks to harmlessly steal personal credentials can expose you relentlessly in a data-intensive world. It is enough for a user to make a serious mistake by clicking on a single malicious link. A simple mistake can put your users and their data at risk for everything from drive-by downloads and cross-site scripting attacks to data harvesting in harmless web 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48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88B7-4C65-906E-7895-EAF20F86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15" y="5746459"/>
            <a:ext cx="9905998" cy="528346"/>
          </a:xfrm>
        </p:spPr>
        <p:txBody>
          <a:bodyPr>
            <a:normAutofit/>
          </a:bodyPr>
          <a:lstStyle/>
          <a:p>
            <a:pPr algn="r"/>
            <a:r>
              <a:rPr lang="en-IN" sz="1800" dirty="0"/>
              <a:t>Source: </a:t>
            </a:r>
            <a:r>
              <a:rPr lang="en-IN" sz="1800" dirty="0" err="1"/>
              <a:t>Researchgate</a:t>
            </a:r>
            <a:endParaRPr lang="en-IN" sz="1800" dirty="0"/>
          </a:p>
        </p:txBody>
      </p:sp>
      <p:pic>
        <p:nvPicPr>
          <p:cNvPr id="1028" name="Picture 4" descr="Example of an email based phishing attack | Download Scientific Diagram">
            <a:extLst>
              <a:ext uri="{FF2B5EF4-FFF2-40B4-BE49-F238E27FC236}">
                <a16:creationId xmlns:a16="http://schemas.microsoft.com/office/drawing/2014/main" id="{CDB1F08A-74CE-01D4-ADDA-9B9CED4E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24" y="1413589"/>
            <a:ext cx="80962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45DF-512B-182C-EACD-4823668E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Phishing attacks (2017)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43205-09A3-4EB1-A6BB-D4AE2BBB4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336" y="1928727"/>
            <a:ext cx="6158221" cy="4310755"/>
          </a:xfrm>
        </p:spPr>
      </p:pic>
    </p:spTree>
    <p:extLst>
      <p:ext uri="{BB962C8B-B14F-4D97-AF65-F5344CB8AC3E}">
        <p14:creationId xmlns:p14="http://schemas.microsoft.com/office/powerpoint/2010/main" val="372593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F9AC-BE9F-0662-8B73-9A312AE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SPAM MAILS VS MALICIOUS ACTIVITES (2015 - 2016)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F28E1-D9B2-9353-7F35-929042883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48" y="1778466"/>
            <a:ext cx="7591349" cy="4300943"/>
          </a:xfrm>
        </p:spPr>
      </p:pic>
    </p:spTree>
    <p:extLst>
      <p:ext uri="{BB962C8B-B14F-4D97-AF65-F5344CB8AC3E}">
        <p14:creationId xmlns:p14="http://schemas.microsoft.com/office/powerpoint/2010/main" val="303408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908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Red Hat Display</vt:lpstr>
      <vt:lpstr>Tw Cen MT</vt:lpstr>
      <vt:lpstr>Circuit</vt:lpstr>
      <vt:lpstr>Creating a system for detecting and preventing phishing attacks.</vt:lpstr>
      <vt:lpstr>PARTICIPANT DETAILS</vt:lpstr>
      <vt:lpstr>PROBLEM STATEMENT</vt:lpstr>
      <vt:lpstr>Abstract of the problem: </vt:lpstr>
      <vt:lpstr>Continued…</vt:lpstr>
      <vt:lpstr>MOTIVATION</vt:lpstr>
      <vt:lpstr>Source: Researchgate</vt:lpstr>
      <vt:lpstr>Phishing attacks (2017)</vt:lpstr>
      <vt:lpstr>SPAM MAILS VS MALICIOUS ACTIVITES (2015 - 2016)</vt:lpstr>
      <vt:lpstr>Purpose of phishing</vt:lpstr>
      <vt:lpstr>Ways of phishing mails (2017 - data)</vt:lpstr>
      <vt:lpstr>Phases of phishing attacks</vt:lpstr>
      <vt:lpstr>OBJECTIVE OF PROJECT</vt:lpstr>
      <vt:lpstr>SCOPE OF THE PROJECT</vt:lpstr>
      <vt:lpstr>INNOVATIVE SOLUTION APPROACH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system for detecting and preventing phishing attacks.</dc:title>
  <dc:creator>CHIRAG</dc:creator>
  <cp:lastModifiedBy>CHIRAG</cp:lastModifiedBy>
  <cp:revision>1</cp:revision>
  <dcterms:created xsi:type="dcterms:W3CDTF">2023-01-25T16:52:24Z</dcterms:created>
  <dcterms:modified xsi:type="dcterms:W3CDTF">2023-01-25T18:01:50Z</dcterms:modified>
</cp:coreProperties>
</file>