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86" r:id="rId6"/>
    <p:sldId id="264" r:id="rId7"/>
    <p:sldId id="266" r:id="rId8"/>
    <p:sldId id="287" r:id="rId9"/>
    <p:sldId id="267" r:id="rId10"/>
    <p:sldId id="290" r:id="rId11"/>
    <p:sldId id="288" r:id="rId12"/>
    <p:sldId id="292" r:id="rId13"/>
    <p:sldId id="289" r:id="rId14"/>
    <p:sldId id="29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CF82"/>
    <a:srgbClr val="1ABCFE"/>
    <a:srgbClr val="FF7262"/>
    <a:srgbClr val="A259FF"/>
    <a:srgbClr val="F24E1D"/>
    <a:srgbClr val="103350"/>
    <a:srgbClr val="0C4360"/>
    <a:srgbClr val="1B6872"/>
    <a:srgbClr val="63B7C6"/>
    <a:srgbClr val="002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428" y="1943818"/>
            <a:ext cx="1530006" cy="153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1296" y="3331869"/>
            <a:ext cx="210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726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rgbClr val="F24E1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5400" b="0" cap="none" spc="0" dirty="0">
                <a:ln w="0"/>
                <a:solidFill>
                  <a:srgbClr val="A259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5400" b="0" cap="none" spc="0" dirty="0">
                <a:ln w="0"/>
                <a:solidFill>
                  <a:srgbClr val="1ABCF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5400" b="0" cap="none" spc="0" dirty="0">
                <a:ln w="0"/>
                <a:solidFill>
                  <a:srgbClr val="0ECF8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rgbClr val="0ECF8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SP-College - SP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01" y="94102"/>
            <a:ext cx="5715197" cy="1530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206587" y="4494321"/>
            <a:ext cx="362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DATE :</a:t>
            </a:r>
            <a:r>
              <a:rPr lang="en-IN" sz="2800" dirty="0">
                <a:solidFill>
                  <a:schemeClr val="bg1"/>
                </a:solidFill>
              </a:rPr>
              <a:t>- 01/12/2023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7059" y="5540187"/>
            <a:ext cx="2339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SUBMITTED 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BCA DEPARTMENT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504" y="5576046"/>
            <a:ext cx="2895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BY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CHIRAG VISHVAKARMA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BCA FIRST YEAR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13" y="2037229"/>
            <a:ext cx="3632934" cy="328780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2823" y="3313579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 This come on</a:t>
            </a:r>
            <a:r>
              <a:rPr lang="en-US" altLang="en-US" sz="3600" dirty="0">
                <a:solidFill>
                  <a:srgbClr val="E8EAED"/>
                </a:solidFill>
                <a:latin typeface="inherit"/>
              </a:rPr>
              <a:t>ly for mac.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823" y="3900103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 This app works on desktop.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0274" y="1705019"/>
            <a:ext cx="2246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SKETCH</a:t>
            </a:r>
            <a:endParaRPr lang="en-US" sz="40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8691" y="411803"/>
            <a:ext cx="2763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SKETCH APP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549" y="118365"/>
            <a:ext cx="1294640" cy="117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655"/>
            <a:ext cx="12192000" cy="3574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789" y="1967752"/>
            <a:ext cx="3984811" cy="3984811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070" y="3127134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Framer app was launched in 2016.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070" y="3681132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The Framer app work just like Figma.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070" y="4235130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And this app is perfect for learning.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1982" y="1695974"/>
            <a:ext cx="268794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FRAMER</a:t>
            </a:r>
            <a:endParaRPr lang="en-US" sz="4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3173" y="384909"/>
            <a:ext cx="28310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FRAMER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en-US" sz="32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877" y="157343"/>
            <a:ext cx="1039906" cy="1039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06" y="1389457"/>
            <a:ext cx="8526793" cy="4798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9006" y="2968572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488950" y="659466"/>
            <a:ext cx="11214100" cy="53553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CONTENT</a:t>
            </a:r>
            <a:endParaRPr lang="en-US" u="sng" dirty="0"/>
          </a:p>
        </p:txBody>
      </p:sp>
      <p:sp>
        <p:nvSpPr>
          <p:cNvPr id="6" name="Title 6"/>
          <p:cNvSpPr txBox="1"/>
          <p:nvPr/>
        </p:nvSpPr>
        <p:spPr>
          <a:xfrm>
            <a:off x="-879932" y="1974756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buFont typeface="+mj-lt"/>
              <a:buAutoNum type="arabicPeriod"/>
            </a:pPr>
            <a:r>
              <a:rPr lang="en-US" dirty="0"/>
              <a:t>COLLABORATIVE DESIGN TOOL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itle 6"/>
          <p:cNvSpPr txBox="1"/>
          <p:nvPr/>
        </p:nvSpPr>
        <p:spPr>
          <a:xfrm>
            <a:off x="-801593" y="2510287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2.    FIGMA  APP  USER  COMPANIES</a:t>
            </a:r>
            <a:endParaRPr lang="en-US" dirty="0"/>
          </a:p>
        </p:txBody>
      </p:sp>
      <p:sp>
        <p:nvSpPr>
          <p:cNvPr id="8" name="Title 3"/>
          <p:cNvSpPr txBox="1"/>
          <p:nvPr/>
        </p:nvSpPr>
        <p:spPr>
          <a:xfrm>
            <a:off x="803088" y="3322548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   SUPPORTED PLATEORMS</a:t>
            </a:r>
            <a:endParaRPr lang="en-US" dirty="0"/>
          </a:p>
        </p:txBody>
      </p:sp>
      <p:sp>
        <p:nvSpPr>
          <p:cNvPr id="9" name="Title 4"/>
          <p:cNvSpPr txBox="1"/>
          <p:nvPr/>
        </p:nvSpPr>
        <p:spPr>
          <a:xfrm>
            <a:off x="803088" y="4093342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   FREE FOR IN</a:t>
            </a:r>
            <a:r>
              <a:rPr lang="en-IN" b="0" dirty="0">
                <a:latin typeface="Arial" panose="020B0604020202020204" pitchFamily="34" charset="0"/>
              </a:rPr>
              <a:t>DIVIDUAL USE</a:t>
            </a:r>
            <a:endParaRPr lang="en-US" dirty="0"/>
          </a:p>
        </p:txBody>
      </p:sp>
      <p:sp>
        <p:nvSpPr>
          <p:cNvPr id="10" name="Title 4"/>
          <p:cNvSpPr txBox="1"/>
          <p:nvPr/>
        </p:nvSpPr>
        <p:spPr>
          <a:xfrm>
            <a:off x="803088" y="4864136"/>
            <a:ext cx="11214100" cy="53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   FIGMA ALTERATIVES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COLLABORATIVE DESIGN TOOL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623" y="1217355"/>
            <a:ext cx="8983853" cy="5241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>
        <p14:honeycomb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FIGMA  APP  USER  COMPANIES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1985740" y="1880923"/>
            <a:ext cx="82205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some companies</a:t>
            </a:r>
            <a:r>
              <a:rPr lang="en-US" altLang="en-US" sz="3200" dirty="0">
                <a:solidFill>
                  <a:schemeClr val="bg1"/>
                </a:solidFill>
              </a:rPr>
              <a:t> that use Figma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71" y="3453173"/>
            <a:ext cx="2335306" cy="23353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7" y="3429000"/>
            <a:ext cx="3402666" cy="20939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33" y="3548127"/>
            <a:ext cx="3299010" cy="1855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78" y="3606117"/>
            <a:ext cx="3092822" cy="1739712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SUPPORTED PLATEORMS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099" y="1261018"/>
            <a:ext cx="7758902" cy="523661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FREE FOR IN</a:t>
            </a:r>
            <a:r>
              <a:rPr lang="en-IN" b="0" u="sng" dirty="0">
                <a:latin typeface="Arial" panose="020B0604020202020204" pitchFamily="34" charset="0"/>
              </a:rPr>
              <a:t>DIVIDUAL USE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691" y="1352483"/>
            <a:ext cx="8994260" cy="48600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FIGMA</a:t>
            </a:r>
            <a:r>
              <a:rPr lang="en-US" dirty="0"/>
              <a:t> </a:t>
            </a:r>
            <a:r>
              <a:rPr lang="en-US" u="sng" dirty="0"/>
              <a:t>ALTERATIVES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23899" y="1289423"/>
            <a:ext cx="6210300" cy="414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51" y="1976718"/>
            <a:ext cx="3055923" cy="2765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776" y="1976718"/>
            <a:ext cx="3043518" cy="30435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70823" y="4938979"/>
            <a:ext cx="24208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ADOBE XD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9403" y="4938979"/>
            <a:ext cx="1850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SKETCH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55778" y="4938405"/>
            <a:ext cx="19175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FRAMER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5159" y="689221"/>
            <a:ext cx="7662581" cy="5108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660581"/>
            <a:ext cx="7514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Part of the Adobe XD Creative Suite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227397"/>
            <a:ext cx="62523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It is a good tool for UI design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0494" y="3106583"/>
            <a:ext cx="122637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 Adobe XD was created by Adobe Inc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7553" y="1738579"/>
            <a:ext cx="24208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ADOBE XD </a:t>
            </a:r>
            <a:endParaRPr lang="en-US" sz="32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91910" y="393873"/>
            <a:ext cx="33269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ADOBE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362" y="978648"/>
            <a:ext cx="8919276" cy="59399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558" y="-216452"/>
            <a:ext cx="2708136" cy="180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/>
</ds:datastoreItem>
</file>

<file path=customXml/itemProps2.xml><?xml version="1.0" encoding="utf-8"?>
<ds:datastoreItem xmlns:ds="http://schemas.openxmlformats.org/officeDocument/2006/customXml" ds:itemID="{5B26E0C9-B2AA-42E6-97B6-E1B7D9EAF129}">
  <ds:schemaRefs/>
</ds:datastoreItem>
</file>

<file path=customXml/itemProps3.xml><?xml version="1.0" encoding="utf-8"?>
<ds:datastoreItem xmlns:ds="http://schemas.openxmlformats.org/officeDocument/2006/customXml" ds:itemID="{F5757914-1161-4661-9696-421FD6935C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759</Words>
  <Application>WPS Presentation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Trade Gothic LT Pro</vt:lpstr>
      <vt:lpstr>Yu Gothic UI</vt:lpstr>
      <vt:lpstr>Tahoma</vt:lpstr>
      <vt:lpstr>inherit</vt:lpstr>
      <vt:lpstr>Segoe Print</vt:lpstr>
      <vt:lpstr>Microsoft YaHei</vt:lpstr>
      <vt:lpstr>Arial Unicode MS</vt:lpstr>
      <vt:lpstr>Calibri</vt:lpstr>
      <vt:lpstr>Office Theme</vt:lpstr>
      <vt:lpstr>PowerPoint 演示文稿</vt:lpstr>
      <vt:lpstr>CONTENT</vt:lpstr>
      <vt:lpstr>COLLABORATIVE DESIGN TOOL</vt:lpstr>
      <vt:lpstr>FIGMA  APP  USER  COMPANIES</vt:lpstr>
      <vt:lpstr>SUPPORTED PLATEORMS</vt:lpstr>
      <vt:lpstr>FREE FOR INDIVIDUAL USE</vt:lpstr>
      <vt:lpstr>FIGMA ALTERATIVES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Chirag Vishavakarma</dc:creator>
  <cp:lastModifiedBy>Chirag Vishavakarma</cp:lastModifiedBy>
  <cp:revision>13</cp:revision>
  <dcterms:created xsi:type="dcterms:W3CDTF">2023-10-03T13:25:00Z</dcterms:created>
  <dcterms:modified xsi:type="dcterms:W3CDTF">2024-11-19T09:28:32Z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36BD3A8CA414436794E1C79192456AD9_12</vt:lpwstr>
  </property>
  <property fmtid="{D5CDD505-2E9C-101B-9397-08002B2CF9AE}" pid="4" name="KSOProductBuildVer">
    <vt:lpwstr>1033-12.2.0.18911</vt:lpwstr>
  </property>
</Properties>
</file>