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76" r:id="rId5"/>
    <p:sldId id="277" r:id="rId6"/>
    <p:sldId id="278" r:id="rId7"/>
    <p:sldId id="280" r:id="rId8"/>
    <p:sldId id="283" r:id="rId9"/>
    <p:sldId id="279" r:id="rId10"/>
    <p:sldId id="28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8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3D3C9-ED3E-4430-A8CA-03711A67603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4CC5C-2831-4FAC-8076-6410B257E0B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67E2B-6215-4DB6-B113-75ACD112337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BC8106-034A-47C1-ADA6-0A1F9E0E747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jpeg"/><Relationship Id="rId6" Type="http://schemas.openxmlformats.org/officeDocument/2006/relationships/image" Target="../media/image26.jpeg"/><Relationship Id="rId5" Type="http://schemas.openxmlformats.org/officeDocument/2006/relationships/image" Target="../media/image8.jpeg"/><Relationship Id="rId4" Type="http://schemas.openxmlformats.org/officeDocument/2006/relationships/image" Target="../media/image25.jpeg"/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  <p:txBody>
          <a:bodyPr/>
          <a:p>
            <a:endParaRPr lang="en-US"/>
          </a:p>
        </p:txBody>
      </p:sp>
      <p:sp>
        <p:nvSpPr>
          <p:cNvPr id="34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5" name="TextBox 1"/>
          <p:cNvSpPr txBox="1"/>
          <p:nvPr/>
        </p:nvSpPr>
        <p:spPr>
          <a:xfrm>
            <a:off x="1515308" y="4522368"/>
            <a:ext cx="2895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PRESENTED 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</a:rPr>
              <a:t>BY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CHIRAG VISHVAKARMA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BCA THIRD SEMESTER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4840054" y="4260758"/>
            <a:ext cx="3628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DATE :</a:t>
            </a:r>
            <a:r>
              <a:rPr lang="en-IN" sz="2800" dirty="0">
                <a:solidFill>
                  <a:schemeClr val="bg1"/>
                </a:solidFill>
              </a:rPr>
              <a:t>- </a:t>
            </a:r>
            <a:r>
              <a:rPr lang="en-US" altLang="en-IN" sz="2800" dirty="0">
                <a:solidFill>
                  <a:schemeClr val="bg1"/>
                </a:solidFill>
              </a:rPr>
              <a:t>19</a:t>
            </a:r>
            <a:r>
              <a:rPr lang="en-IN" sz="2800" dirty="0">
                <a:solidFill>
                  <a:schemeClr val="bg1"/>
                </a:solidFill>
              </a:rPr>
              <a:t>/</a:t>
            </a:r>
            <a:r>
              <a:rPr lang="en-US" altLang="en-IN" sz="2800" dirty="0">
                <a:solidFill>
                  <a:schemeClr val="bg1"/>
                </a:solidFill>
              </a:rPr>
              <a:t>11</a:t>
            </a:r>
            <a:r>
              <a:rPr lang="en-IN" sz="2800" dirty="0">
                <a:solidFill>
                  <a:schemeClr val="bg1"/>
                </a:solidFill>
              </a:rPr>
              <a:t>/2024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72392" y="4637026"/>
            <a:ext cx="2339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   SUBMITTED TO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HOD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BCA DEPARTMENT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CrowdforThink : Blog -BRINGING AI AND MACHINE LEARNING ACCESSIBLE TO  ENTERPRISES CREDIT TO CLOU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058" y="1504310"/>
            <a:ext cx="3537956" cy="288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P-College - SP Colle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60" y="295910"/>
            <a:ext cx="4166235" cy="1115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pages - Site Map | Find People, Phone Numbers, Addresses, &amp; M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"/>
            <a:ext cx="12191999" cy="68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rtificial Intelligence Technology Machine Learning Data Exchange and Deep  Learning | Premium AI-gener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9574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674130" y="277906"/>
            <a:ext cx="3030164" cy="7126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CONTENT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Machine Learning - Free technology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52" y="1452282"/>
            <a:ext cx="717178" cy="7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hip Generic gradient fill icon |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48252" y="2810436"/>
            <a:ext cx="717176" cy="71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/>
          <p:cNvSpPr/>
          <p:nvPr/>
        </p:nvSpPr>
        <p:spPr>
          <a:xfrm>
            <a:off x="6230470" y="1452282"/>
            <a:ext cx="5441577" cy="7126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/>
          <p:cNvSpPr/>
          <p:nvPr/>
        </p:nvSpPr>
        <p:spPr>
          <a:xfrm>
            <a:off x="6230470" y="2810436"/>
            <a:ext cx="5441577" cy="7126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Voice - Free technology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52" y="4196581"/>
            <a:ext cx="647748" cy="64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/>
          <p:cNvSpPr/>
          <p:nvPr/>
        </p:nvSpPr>
        <p:spPr>
          <a:xfrm>
            <a:off x="6273089" y="4164108"/>
            <a:ext cx="5441577" cy="7126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308459" y="1516241"/>
            <a:ext cx="48798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machine learning ?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11177" y="4254967"/>
            <a:ext cx="53158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machine learning used 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73089" y="2905780"/>
            <a:ext cx="53563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does machine learning work?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: Rounded Corners 9"/>
          <p:cNvSpPr/>
          <p:nvPr/>
        </p:nvSpPr>
        <p:spPr>
          <a:xfrm>
            <a:off x="6234989" y="5521103"/>
            <a:ext cx="5441577" cy="7126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5" name="Rectangle 11"/>
          <p:cNvSpPr/>
          <p:nvPr/>
        </p:nvSpPr>
        <p:spPr>
          <a:xfrm>
            <a:off x="6204962" y="5611962"/>
            <a:ext cx="545211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companies use machine learning?</a:t>
            </a:r>
            <a:endParaRPr lang="en-US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/>
          <p:nvPr/>
        </p:nvPicPr>
        <p:blipFill>
          <a:blip r:embed="rId6"/>
          <a:stretch>
            <a:fillRect/>
          </a:stretch>
        </p:blipFill>
        <p:spPr>
          <a:xfrm>
            <a:off x="5292090" y="5435600"/>
            <a:ext cx="873125" cy="88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pages - Site Map | Find People, Phone Numbers, Addresses, &amp; M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"/>
            <a:ext cx="12191999" cy="68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Machine Learning - Free technology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340" y="188258"/>
            <a:ext cx="717178" cy="7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/>
          <p:cNvSpPr/>
          <p:nvPr/>
        </p:nvSpPr>
        <p:spPr>
          <a:xfrm>
            <a:off x="3621558" y="188258"/>
            <a:ext cx="5441577" cy="7126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699547" y="252217"/>
            <a:ext cx="48798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machine learning ?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787" y="1488141"/>
            <a:ext cx="39228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Bahnschrift" panose="020B0502040204020203" pitchFamily="34" charset="0"/>
              </a:rPr>
              <a:t>1. Machine layering is part of AI</a:t>
            </a:r>
            <a:endParaRPr lang="en-IN" sz="2100" dirty="0"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0787" y="2315793"/>
            <a:ext cx="52485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Bahnschrift" panose="020B0502040204020203" pitchFamily="34" charset="0"/>
              </a:rPr>
              <a:t>2. The computer is programmed in such a </a:t>
            </a:r>
            <a:endParaRPr lang="en-US" sz="2100" dirty="0">
              <a:latin typeface="Bahnschrift" panose="020B0502040204020203" pitchFamily="34" charset="0"/>
            </a:endParaRPr>
          </a:p>
          <a:p>
            <a:r>
              <a:rPr lang="en-US" sz="2100" dirty="0">
                <a:latin typeface="Bahnschrift" panose="020B0502040204020203" pitchFamily="34" charset="0"/>
              </a:rPr>
              <a:t>    way that it works according to the user.</a:t>
            </a:r>
            <a:endParaRPr lang="en-IN" sz="2100" dirty="0"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0787" y="3472846"/>
            <a:ext cx="4976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3. Can protect user’s data and commands.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7174" name="Picture 6" descr="8,000+ Free Robot &amp; Technology Images -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925" y="1240505"/>
            <a:ext cx="6096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pages - Site Map | Find People, Phone Numbers, Addresses, &amp; M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89"/>
            <a:ext cx="12191999" cy="68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Chip Generic gradient fill icon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45918" y="153548"/>
            <a:ext cx="717176" cy="71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/>
          <p:cNvSpPr/>
          <p:nvPr/>
        </p:nvSpPr>
        <p:spPr>
          <a:xfrm>
            <a:off x="3228136" y="153548"/>
            <a:ext cx="5441577" cy="7126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70755" y="248892"/>
            <a:ext cx="535633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does machine learning work?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7906" y="1452284"/>
            <a:ext cx="807945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lgerian" panose="04020705040A02060702" pitchFamily="82" charset="0"/>
              </a:rPr>
              <a:t>Detects error in some cases. And corrects it.</a:t>
            </a:r>
            <a:endParaRPr lang="en-IN" sz="2500" dirty="0"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0612" y="2232985"/>
            <a:ext cx="59602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lgerian" panose="04020705040A02060702" pitchFamily="82" charset="0"/>
              </a:rPr>
              <a:t>machine learning is a form of AI.</a:t>
            </a:r>
            <a:endParaRPr lang="en-IN" sz="2500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Ai Technology Images - Free Download on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44" y="3715749"/>
            <a:ext cx="3179556" cy="231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is AI Being Used To Write Code - How to Learn Machine Lear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933" y="1102660"/>
            <a:ext cx="3252065" cy="231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77906" y="3013686"/>
            <a:ext cx="84962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lgerian" panose="04020705040A02060702" pitchFamily="82" charset="0"/>
              </a:rPr>
              <a:t>When there is any fault in the model, it is fixed.</a:t>
            </a:r>
            <a:endParaRPr lang="en-IN" sz="2500" dirty="0">
              <a:latin typeface="Algerian" panose="04020705040A02060702" pitchFamily="82" charset="0"/>
            </a:endParaRPr>
          </a:p>
        </p:txBody>
      </p:sp>
      <p:pic>
        <p:nvPicPr>
          <p:cNvPr id="2054" name="Picture 6" descr="Premium AI Image | female mechatronic engineer with expertise i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672" y="3888517"/>
            <a:ext cx="3802545" cy="2317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03119" y="6328349"/>
            <a:ext cx="174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Defective Check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pages - Site Map | Find People, Phone Numbers, Addresses, &amp; M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89"/>
            <a:ext cx="12191999" cy="68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All About Traffic Lights: Traffic Light Size, Weight, and More - In Th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13" y="322729"/>
            <a:ext cx="3735200" cy="26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45877" y="3029495"/>
            <a:ext cx="18950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>
                <a:latin typeface="Bahnschrift" panose="020B0502040204020203" pitchFamily="34" charset="0"/>
              </a:rPr>
              <a:t>Traffic Light</a:t>
            </a:r>
            <a:endParaRPr lang="en-IN" sz="2500" dirty="0">
              <a:latin typeface="Bahnschrift" panose="020B0502040204020203" pitchFamily="34" charset="0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7025012" y="3166655"/>
            <a:ext cx="2206625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IN" sz="2500" dirty="0">
                <a:latin typeface="Bahnschrift" panose="020B0502040204020203" pitchFamily="34" charset="0"/>
              </a:rPr>
              <a:t>Cleaner Robot</a:t>
            </a:r>
            <a:endParaRPr lang="en-US" altLang="en-IN" sz="2500" dirty="0">
              <a:latin typeface="Bahnschrift" panose="020B05020402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76975" y="322580"/>
            <a:ext cx="3490595" cy="28594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92075" y="3639185"/>
            <a:ext cx="3968750" cy="264350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6426200" y="3769360"/>
            <a:ext cx="3192780" cy="238379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4318635" y="4632325"/>
            <a:ext cx="1655445" cy="91630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63320" y="6345555"/>
            <a:ext cx="197739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latin typeface="Bahnschrift" panose="020B0502040204020203" pitchFamily="34" charset="0"/>
                <a:cs typeface="Bahnschrift" panose="020B0502040204020203" pitchFamily="34" charset="0"/>
              </a:rPr>
              <a:t>Arduino uno</a:t>
            </a:r>
            <a:endParaRPr lang="en-US" sz="2500">
              <a:latin typeface="Bahnschrift" panose="020B0502040204020203" pitchFamily="34" charset="0"/>
              <a:cs typeface="Bahnschrift" panose="020B0502040204020203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868795" y="6335395"/>
            <a:ext cx="230759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500">
                <a:latin typeface="Bahnschrift" panose="020B0502040204020203" pitchFamily="34" charset="0"/>
                <a:cs typeface="Bahnschrift" panose="020B0502040204020203" pitchFamily="34" charset="0"/>
              </a:rPr>
              <a:t>Arduino code</a:t>
            </a:r>
            <a:endParaRPr lang="en-US" sz="2500">
              <a:latin typeface="Bahnschrift" panose="020B0502040204020203" pitchFamily="34" charset="0"/>
              <a:cs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pages - Site Map | Find People, Phone Numbers, Addresses, &amp; M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"/>
            <a:ext cx="12191999" cy="68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635" cy="6839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pages - Site Map | Find People, Phone Numbers, Addresses, &amp; M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"/>
            <a:ext cx="12191999" cy="68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Voice - Free technology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35" y="180392"/>
            <a:ext cx="647748" cy="64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/>
          <p:cNvSpPr/>
          <p:nvPr/>
        </p:nvSpPr>
        <p:spPr>
          <a:xfrm>
            <a:off x="3399972" y="147919"/>
            <a:ext cx="5441577" cy="7126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38060" y="238778"/>
            <a:ext cx="53158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machine learning used ?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1424" y="1425389"/>
            <a:ext cx="693330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>
                <a:latin typeface="Algerian" panose="04020705040A02060702" pitchFamily="82" charset="0"/>
              </a:rPr>
              <a:t>machine learning is used every where.</a:t>
            </a:r>
            <a:endParaRPr lang="en-IN" sz="2500" dirty="0">
              <a:latin typeface="Algerian" panose="04020705040A02060702" pitchFamily="8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706" y="2228692"/>
            <a:ext cx="19127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Algerian" panose="04020705040A02060702" pitchFamily="82" charset="0"/>
              </a:rPr>
              <a:t>Example :-</a:t>
            </a:r>
            <a:endParaRPr lang="en-IN" sz="2500" dirty="0">
              <a:latin typeface="Algerian" panose="04020705040A02060702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9109" y="4888285"/>
            <a:ext cx="18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Translate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745506" y="4770892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 GPT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3647420" y="4888285"/>
            <a:ext cx="271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Google Translator speaker</a:t>
            </a:r>
            <a:endParaRPr lang="en-IN" dirty="0"/>
          </a:p>
        </p:txBody>
      </p:sp>
      <p:pic>
        <p:nvPicPr>
          <p:cNvPr id="19" name="Picture 2" descr="google translate logo clipart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2" y="2921994"/>
            <a:ext cx="3111188" cy="1750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Use Google Translate on Android, iOS, and Deskto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932" y="2884550"/>
            <a:ext cx="2484055" cy="186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hat GPT: Aumente sua produtividade com a inteligência artificial da Open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22" y="2877518"/>
            <a:ext cx="2835538" cy="187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Google Lens will let you search on 'any' Android screen, here's how it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322" y="3110686"/>
            <a:ext cx="2323315" cy="140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itepages - Site Map | Find People, Phone Numbers, Addresses, &amp; Mo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"/>
            <a:ext cx="12191999" cy="685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025" y="1028700"/>
            <a:ext cx="3759835" cy="24003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92885" y="3641090"/>
            <a:ext cx="1332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Bahnschrift" panose="020B0502040204020203" pitchFamily="34" charset="0"/>
                <a:cs typeface="Bahnschrift" panose="020B0502040204020203" pitchFamily="34" charset="0"/>
              </a:rPr>
              <a:t>GOOGLE</a:t>
            </a:r>
            <a:endParaRPr lang="en-US" sz="2400" b="1">
              <a:latin typeface="Bahnschrift" panose="020B0502040204020203" pitchFamily="34" charset="0"/>
              <a:cs typeface="Bahnschrift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272915" y="1028065"/>
            <a:ext cx="4085590" cy="24009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318125" y="3641090"/>
            <a:ext cx="1852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Bahnschrift" panose="020B0502040204020203" pitchFamily="34" charset="0"/>
                <a:cs typeface="Bahnschrift" panose="020B0502040204020203" pitchFamily="34" charset="0"/>
              </a:rPr>
              <a:t>FACEBOOK</a:t>
            </a:r>
            <a:endParaRPr lang="en-US" sz="2400" b="1">
              <a:latin typeface="Bahnschrift" panose="020B0502040204020203" pitchFamily="34" charset="0"/>
              <a:cs typeface="Bahnschrift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5756910" y="4187190"/>
            <a:ext cx="5448300" cy="219773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855970" y="6424295"/>
            <a:ext cx="6838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latin typeface="Bahnschrift" panose="020B0502040204020203" pitchFamily="34" charset="0"/>
                <a:cs typeface="Bahnschrift" panose="020B0502040204020203" pitchFamily="34" charset="0"/>
              </a:rPr>
              <a:t>International Business Machines Corporation</a:t>
            </a:r>
            <a:endParaRPr lang="en-US" altLang="en-US" sz="2000" b="1">
              <a:latin typeface="Bahnschrift" panose="020B0502040204020203" pitchFamily="34" charset="0"/>
              <a:cs typeface="Bahnschrift" panose="020B0502040204020203" pitchFamily="34" charset="0"/>
            </a:endParaRPr>
          </a:p>
        </p:txBody>
      </p:sp>
      <p:sp>
        <p:nvSpPr>
          <p:cNvPr id="20" name="Rectangle: Rounded Corners 9"/>
          <p:cNvSpPr/>
          <p:nvPr/>
        </p:nvSpPr>
        <p:spPr>
          <a:xfrm>
            <a:off x="3397809" y="90583"/>
            <a:ext cx="5441577" cy="71269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21" name="Rectangle 11"/>
          <p:cNvSpPr/>
          <p:nvPr/>
        </p:nvSpPr>
        <p:spPr>
          <a:xfrm>
            <a:off x="3367782" y="181442"/>
            <a:ext cx="5452110" cy="4603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en-US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companies use machine learning?</a:t>
            </a:r>
            <a:endParaRPr lang="en-US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Picture 21"/>
          <p:cNvPicPr/>
          <p:nvPr/>
        </p:nvPicPr>
        <p:blipFill>
          <a:blip r:embed="rId5"/>
          <a:stretch>
            <a:fillRect/>
          </a:stretch>
        </p:blipFill>
        <p:spPr>
          <a:xfrm>
            <a:off x="2454910" y="5080"/>
            <a:ext cx="873125" cy="883920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6"/>
          <a:stretch>
            <a:fillRect/>
          </a:stretch>
        </p:blipFill>
        <p:spPr>
          <a:xfrm>
            <a:off x="8695690" y="1028065"/>
            <a:ext cx="3209925" cy="240157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10204450" y="3632200"/>
            <a:ext cx="868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Bahnschrift" panose="020B0502040204020203" pitchFamily="34" charset="0"/>
                <a:cs typeface="Bahnschrift" panose="020B0502040204020203" pitchFamily="34" charset="0"/>
              </a:rPr>
              <a:t>AWS</a:t>
            </a:r>
            <a:endParaRPr lang="en-US" sz="2400" b="1">
              <a:latin typeface="Bahnschrift" panose="020B0502040204020203" pitchFamily="34" charset="0"/>
              <a:cs typeface="Bahnschrift" panose="020B0502040204020203" pitchFamily="34" charset="0"/>
            </a:endParaRPr>
          </a:p>
        </p:txBody>
      </p:sp>
      <p:pic>
        <p:nvPicPr>
          <p:cNvPr id="26" name="Picture 25"/>
          <p:cNvPicPr/>
          <p:nvPr/>
        </p:nvPicPr>
        <p:blipFill>
          <a:blip r:embed="rId7"/>
          <a:stretch>
            <a:fillRect/>
          </a:stretch>
        </p:blipFill>
        <p:spPr>
          <a:xfrm>
            <a:off x="1955800" y="4128770"/>
            <a:ext cx="2901315" cy="2261870"/>
          </a:xfrm>
          <a:prstGeom prst="rect">
            <a:avLst/>
          </a:prstGeom>
        </p:spPr>
      </p:pic>
      <p:sp>
        <p:nvSpPr>
          <p:cNvPr id="27" name="Text Box 26"/>
          <p:cNvSpPr txBox="1"/>
          <p:nvPr/>
        </p:nvSpPr>
        <p:spPr>
          <a:xfrm>
            <a:off x="3020695" y="6436995"/>
            <a:ext cx="771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latin typeface="Bahnschrift" panose="020B0502040204020203" pitchFamily="34" charset="0"/>
                <a:cs typeface="Bahnschrift" panose="020B0502040204020203" pitchFamily="34" charset="0"/>
              </a:rPr>
              <a:t>TATA</a:t>
            </a:r>
            <a:endParaRPr lang="en-US" altLang="en-US" sz="2000" b="1">
              <a:latin typeface="Bahnschrift" panose="020B0502040204020203" pitchFamily="34" charset="0"/>
              <a:cs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man carrying briefcase heading down road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15" name="Freeform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55A93C-578E-47D2-96A6-AF17136F6BCE}">
  <ds:schemaRefs/>
</ds:datastoreItem>
</file>

<file path=customXml/itemProps2.xml><?xml version="1.0" encoding="utf-8"?>
<ds:datastoreItem xmlns:ds="http://schemas.openxmlformats.org/officeDocument/2006/customXml" ds:itemID="{7F32B251-29F3-43CE-BD66-A3B48CC7BC2F}">
  <ds:schemaRefs/>
</ds:datastoreItem>
</file>

<file path=customXml/itemProps3.xml><?xml version="1.0" encoding="utf-8"?>
<ds:datastoreItem xmlns:ds="http://schemas.openxmlformats.org/officeDocument/2006/customXml" ds:itemID="{19E48938-CE0A-4976-83E6-A8FD4583CC2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design</Template>
  <TotalTime>0</TotalTime>
  <Words>889</Words>
  <Application>WPS Presentation</Application>
  <PresentationFormat>Widescreen</PresentationFormat>
  <Paragraphs>73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Franklin Gothic Book</vt:lpstr>
      <vt:lpstr>Arial Rounded MT Bold</vt:lpstr>
      <vt:lpstr>Bahnschrift</vt:lpstr>
      <vt:lpstr>Algerian</vt:lpstr>
      <vt:lpstr>Microsoft YaHei</vt:lpstr>
      <vt:lpstr>Arial Unicode MS</vt:lpstr>
      <vt:lpstr>Calibri</vt:lpstr>
      <vt:lpstr>Crop</vt:lpstr>
      <vt:lpstr>PowerPoint 演示文稿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Chirag Vishavakarma</dc:creator>
  <cp:lastModifiedBy>LENOVO</cp:lastModifiedBy>
  <cp:revision>24</cp:revision>
  <dcterms:created xsi:type="dcterms:W3CDTF">2024-11-08T08:44:00Z</dcterms:created>
  <dcterms:modified xsi:type="dcterms:W3CDTF">2024-11-18T11:31:39Z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2235EF81F65D4DBE808F91A8EBE687E3_12</vt:lpwstr>
  </property>
  <property fmtid="{D5CDD505-2E9C-101B-9397-08002B2CF9AE}" pid="4" name="KSOProductBuildVer">
    <vt:lpwstr>1033-12.2.0.18911</vt:lpwstr>
  </property>
</Properties>
</file>