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8" r:id="rId3"/>
    <p:sldId id="261" r:id="rId4"/>
    <p:sldId id="257" r:id="rId5"/>
    <p:sldId id="259" r:id="rId6"/>
    <p:sldId id="260" r:id="rId7"/>
    <p:sldId id="262" r:id="rId8"/>
    <p:sldId id="265"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A191EB-BC9F-4C4D-B4AA-D534AD68A8E7}">
          <p14:sldIdLst>
            <p14:sldId id="256"/>
            <p14:sldId id="258"/>
            <p14:sldId id="261"/>
            <p14:sldId id="257"/>
            <p14:sldId id="259"/>
            <p14:sldId id="260"/>
            <p14:sldId id="262"/>
            <p14:sldId id="265"/>
            <p14:sldId id="270"/>
          </p14:sldIdLst>
        </p14:section>
        <p14:section name="Untitled Section" id="{779E694A-7AF5-4C2D-B4D1-11B5297197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398397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245282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3784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409916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782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319267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337414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63353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106331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53639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153415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367821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34351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255273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130731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5EDAB-79EF-4FD9-BD8E-156467B2F70A}" type="datetimeFigureOut">
              <a:rPr lang="en-IN" smtClean="0"/>
              <a:t>17/09/2021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523C47A-0D8E-463C-B2E8-968B105A927D}" type="slidenum">
              <a:rPr lang="en-IN" smtClean="0"/>
              <a:t>‹#›</a:t>
            </a:fld>
            <a:endParaRPr lang="en-IN" dirty="0"/>
          </a:p>
        </p:txBody>
      </p:sp>
    </p:spTree>
    <p:extLst>
      <p:ext uri="{BB962C8B-B14F-4D97-AF65-F5344CB8AC3E}">
        <p14:creationId xmlns:p14="http://schemas.microsoft.com/office/powerpoint/2010/main" val="221328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25EDAB-79EF-4FD9-BD8E-156467B2F70A}" type="datetimeFigureOut">
              <a:rPr lang="en-IN" smtClean="0"/>
              <a:t>17/09/2021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23C47A-0D8E-463C-B2E8-968B105A927D}" type="slidenum">
              <a:rPr lang="en-IN" smtClean="0"/>
              <a:t>‹#›</a:t>
            </a:fld>
            <a:endParaRPr lang="en-IN" dirty="0"/>
          </a:p>
        </p:txBody>
      </p:sp>
    </p:spTree>
    <p:extLst>
      <p:ext uri="{BB962C8B-B14F-4D97-AF65-F5344CB8AC3E}">
        <p14:creationId xmlns:p14="http://schemas.microsoft.com/office/powerpoint/2010/main" val="428167024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729E-BF6E-47EB-AA22-EF609F79A9D2}"/>
              </a:ext>
            </a:extLst>
          </p:cNvPr>
          <p:cNvSpPr>
            <a:spLocks noGrp="1"/>
          </p:cNvSpPr>
          <p:nvPr>
            <p:ph type="ctrTitle"/>
          </p:nvPr>
        </p:nvSpPr>
        <p:spPr>
          <a:xfrm>
            <a:off x="1083934" y="528385"/>
            <a:ext cx="8825658" cy="2677648"/>
          </a:xfrm>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Vehicle Number Plate Recognition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1539DC8-F340-4303-AF3D-A969D595C8E0}"/>
              </a:ext>
            </a:extLst>
          </p:cNvPr>
          <p:cNvSpPr>
            <a:spLocks noGrp="1"/>
          </p:cNvSpPr>
          <p:nvPr>
            <p:ph type="subTitle" idx="1"/>
          </p:nvPr>
        </p:nvSpPr>
        <p:spPr>
          <a:xfrm>
            <a:off x="1083934" y="3348075"/>
            <a:ext cx="8825658" cy="1676686"/>
          </a:xfrm>
        </p:spPr>
        <p:txBody>
          <a:bodyPr>
            <a:noAutofit/>
          </a:bodyPr>
          <a:lstStyle/>
          <a:p>
            <a:r>
              <a:rPr lang="en-IN" dirty="0"/>
              <a:t>By</a:t>
            </a:r>
          </a:p>
          <a:p>
            <a:r>
              <a:rPr lang="en-IN" dirty="0"/>
              <a:t>Omkar Bhosale(55)</a:t>
            </a:r>
          </a:p>
          <a:p>
            <a:r>
              <a:rPr lang="en-IN" dirty="0"/>
              <a:t>Chirag Gaigawale(57)</a:t>
            </a:r>
          </a:p>
          <a:p>
            <a:r>
              <a:rPr lang="en-IN" dirty="0"/>
              <a:t>Siddhi Thakur(60)</a:t>
            </a:r>
          </a:p>
        </p:txBody>
      </p:sp>
    </p:spTree>
    <p:extLst>
      <p:ext uri="{BB962C8B-B14F-4D97-AF65-F5344CB8AC3E}">
        <p14:creationId xmlns:p14="http://schemas.microsoft.com/office/powerpoint/2010/main" val="78109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D7D0-FF32-4838-8CEF-9A846F819974}"/>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rPr>
              <a:t>Aim &amp; Objective</a:t>
            </a:r>
            <a:endParaRPr lang="en-IN" sz="4000" dirty="0"/>
          </a:p>
        </p:txBody>
      </p:sp>
      <p:sp>
        <p:nvSpPr>
          <p:cNvPr id="3" name="Content Placeholder 2">
            <a:extLst>
              <a:ext uri="{FF2B5EF4-FFF2-40B4-BE49-F238E27FC236}">
                <a16:creationId xmlns:a16="http://schemas.microsoft.com/office/drawing/2014/main" id="{20B3E323-6A04-423C-98BE-CB1E58D20EEA}"/>
              </a:ext>
            </a:extLst>
          </p:cNvPr>
          <p:cNvSpPr>
            <a:spLocks noGrp="1"/>
          </p:cNvSpPr>
          <p:nvPr>
            <p:ph idx="1"/>
          </p:nvPr>
        </p:nvSpPr>
        <p:spPr/>
        <p:txBody>
          <a:bodyPr/>
          <a:lstStyle/>
          <a:p>
            <a:r>
              <a:rPr lang="en-US" sz="3600" dirty="0">
                <a:effectLst/>
                <a:latin typeface="Times New Roman" panose="02020603050405020304" pitchFamily="18" charset="0"/>
                <a:ea typeface="Calibri" panose="020F0502020204030204" pitchFamily="34" charset="0"/>
              </a:rPr>
              <a:t>The aim of this project to reduce manual work and bring automation in record maintaining system and to see if model is capable of maintaining that data as intelligently as humans</a:t>
            </a:r>
            <a:r>
              <a:rPr lang="en-US"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50630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ED7CE9-9568-4C31-8D98-66D8DD109145}"/>
              </a:ext>
            </a:extLst>
          </p:cNvPr>
          <p:cNvPicPr/>
          <p:nvPr/>
        </p:nvPicPr>
        <p:blipFill>
          <a:blip r:embed="rId2">
            <a:extLst>
              <a:ext uri="{28A0092B-C50C-407E-A947-70E740481C1C}">
                <a14:useLocalDpi xmlns:a14="http://schemas.microsoft.com/office/drawing/2010/main" val="0"/>
              </a:ext>
            </a:extLst>
          </a:blip>
          <a:stretch>
            <a:fillRect/>
          </a:stretch>
        </p:blipFill>
        <p:spPr>
          <a:xfrm>
            <a:off x="772357" y="328474"/>
            <a:ext cx="9481351" cy="5655076"/>
          </a:xfrm>
          <a:prstGeom prst="rect">
            <a:avLst/>
          </a:prstGeom>
        </p:spPr>
      </p:pic>
    </p:spTree>
    <p:extLst>
      <p:ext uri="{BB962C8B-B14F-4D97-AF65-F5344CB8AC3E}">
        <p14:creationId xmlns:p14="http://schemas.microsoft.com/office/powerpoint/2010/main" val="296800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64DF-A216-4B72-95BE-91A457D2476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9520940-0DA5-4E10-915D-C4F09DA51661}"/>
              </a:ext>
            </a:extLst>
          </p:cNvPr>
          <p:cNvSpPr>
            <a:spLocks noGrp="1"/>
          </p:cNvSpPr>
          <p:nvPr>
            <p:ph idx="1"/>
          </p:nvPr>
        </p:nvSpPr>
        <p:spPr/>
        <p:txBody>
          <a:bodyPr/>
          <a:lstStyle/>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above simulation represents working of our project. Our primary focus is to</a:t>
            </a: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develop a system that automatically detects number plate and updates the database frequently by inserting the vehicle number entering/leaving the society premises.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Our aim is that ANPR (Automatic Number Plate Recognition) technology should be accesible by the common people. Security guards can capture number plate of vehicles by a single click on their system followed by automatic entry of vehicle number in the database.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781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8BE3-927C-4823-BABB-681CEA9CC24C}"/>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ACE89959-454E-46E0-BFC1-9CC1433E7C62}"/>
              </a:ext>
            </a:extLst>
          </p:cNvPr>
          <p:cNvSpPr>
            <a:spLocks noGrp="1"/>
          </p:cNvSpPr>
          <p:nvPr>
            <p:ph idx="1"/>
          </p:nvPr>
        </p:nvSpPr>
        <p:spPr/>
        <p:txBody>
          <a:bodyPr>
            <a:noAutofit/>
          </a:bodyPr>
          <a:lstStyle/>
          <a:p>
            <a:r>
              <a:rPr lang="en-US" sz="2800" dirty="0">
                <a:effectLst/>
                <a:latin typeface="Times New Roman" panose="02020603050405020304" pitchFamily="18" charset="0"/>
                <a:ea typeface="Calibri" panose="020F0502020204030204" pitchFamily="34" charset="0"/>
              </a:rPr>
              <a:t>In India we know that on various places where we visited with our own vehicle they maintain record of vehicles before we enters in premises of building or office. For maintaining records generally they use a Register and manually enters the details of each and every vehicle. As we know that to make the pages of the registers or any book the raw material required is gathered by cutting thousands of tress.</a:t>
            </a:r>
            <a:endParaRPr lang="en-IN" sz="2800" dirty="0"/>
          </a:p>
        </p:txBody>
      </p:sp>
    </p:spTree>
    <p:extLst>
      <p:ext uri="{BB962C8B-B14F-4D97-AF65-F5344CB8AC3E}">
        <p14:creationId xmlns:p14="http://schemas.microsoft.com/office/powerpoint/2010/main" val="358195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634A0-3921-4513-9371-126729A46682}"/>
              </a:ext>
            </a:extLst>
          </p:cNvPr>
          <p:cNvSpPr>
            <a:spLocks noGrp="1"/>
          </p:cNvSpPr>
          <p:nvPr>
            <p:ph idx="4294967295"/>
          </p:nvPr>
        </p:nvSpPr>
        <p:spPr>
          <a:xfrm>
            <a:off x="0" y="239713"/>
            <a:ext cx="10333038" cy="5937250"/>
          </a:xfrm>
        </p:spPr>
        <p:txBody>
          <a:bodyPr>
            <a:normAutofit/>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Global Warming  is one of the biggest crisis that world is facing so by saving the tress we can definitely make our contribution to save our motherland from such crisis. Another important thing is to keep manually maintained records for long time is not feasible as there is possibility of loss of the records but in computers memory technically we can store data for long time and to capture that data we requires very less time.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7474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9EA8-4246-4C67-A935-A69F7B2026B5}"/>
              </a:ext>
            </a:extLst>
          </p:cNvPr>
          <p:cNvSpPr>
            <a:spLocks noGrp="1"/>
          </p:cNvSpPr>
          <p:nvPr>
            <p:ph type="title"/>
          </p:nvPr>
        </p:nvSpPr>
        <p:spPr/>
        <p:txBody>
          <a:bodyPr/>
          <a:lstStyle/>
          <a:p>
            <a:r>
              <a:rPr lang="en-IN" dirty="0"/>
              <a:t>Software in use</a:t>
            </a:r>
          </a:p>
        </p:txBody>
      </p:sp>
      <p:sp>
        <p:nvSpPr>
          <p:cNvPr id="3" name="Content Placeholder 2">
            <a:extLst>
              <a:ext uri="{FF2B5EF4-FFF2-40B4-BE49-F238E27FC236}">
                <a16:creationId xmlns:a16="http://schemas.microsoft.com/office/drawing/2014/main" id="{2CF1A763-2580-4857-959B-5A1C46F1447B}"/>
              </a:ext>
            </a:extLst>
          </p:cNvPr>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OpenCV</a:t>
            </a:r>
            <a:endPar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3200" b="1" dirty="0">
              <a:latin typeface="Arial" panose="020B0604020202020204" pitchFamily="34" charset="0"/>
              <a:cs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204911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76AE-AA8D-4AB0-9038-6F8A1952A0F8}"/>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rPr>
              <a:t>OpenCV</a:t>
            </a:r>
            <a:endParaRPr lang="en-IN" b="1" dirty="0"/>
          </a:p>
        </p:txBody>
      </p:sp>
      <p:sp>
        <p:nvSpPr>
          <p:cNvPr id="3" name="Content Placeholder 2">
            <a:extLst>
              <a:ext uri="{FF2B5EF4-FFF2-40B4-BE49-F238E27FC236}">
                <a16:creationId xmlns:a16="http://schemas.microsoft.com/office/drawing/2014/main" id="{E54E48F4-A4E7-47A1-BD3A-B5AC60A1D100}"/>
              </a:ext>
            </a:extLst>
          </p:cNvPr>
          <p:cNvSpPr>
            <a:spLocks noGrp="1"/>
          </p:cNvSpPr>
          <p:nvPr>
            <p:ph idx="1"/>
          </p:nvPr>
        </p:nvSpPr>
        <p:spPr/>
        <p:txBody>
          <a:bodyPr>
            <a:normAutofit/>
          </a:bodyPr>
          <a:lstStyle/>
          <a:p>
            <a:pPr marL="0" indent="0">
              <a:buNone/>
            </a:pPr>
            <a:r>
              <a:rPr lang="en-US" sz="3200" dirty="0">
                <a:solidFill>
                  <a:srgbClr val="000000"/>
                </a:solidFill>
                <a:effectLst/>
                <a:latin typeface="Times New Roman" panose="02020603050405020304" pitchFamily="18" charset="0"/>
                <a:ea typeface="Calibri" panose="020F0502020204030204" pitchFamily="34" charset="0"/>
              </a:rPr>
              <a:t>OpenCV (Open Source Computer Vision Library) is an open source computer vision and machine learning software library. It has C++, Python, Java and MATLAB interfaces and supports Windows, Linux,</a:t>
            </a:r>
            <a:r>
              <a:rPr lang="en-US" sz="3200" dirty="0">
                <a:solidFill>
                  <a:srgbClr val="000000"/>
                </a:solidFill>
                <a:effectLst/>
                <a:highlight>
                  <a:srgbClr val="FFFFFF"/>
                </a:highlight>
                <a:latin typeface="Times New Roman" panose="02020603050405020304" pitchFamily="18" charset="0"/>
                <a:ea typeface="Calibri" panose="020F0502020204030204" pitchFamily="34" charset="0"/>
              </a:rPr>
              <a:t> Android </a:t>
            </a:r>
            <a:r>
              <a:rPr lang="en-US" sz="3200" dirty="0">
                <a:solidFill>
                  <a:srgbClr val="000000"/>
                </a:solidFill>
                <a:effectLst/>
                <a:latin typeface="Times New Roman" panose="02020603050405020304" pitchFamily="18" charset="0"/>
                <a:ea typeface="Calibri" panose="020F0502020204030204" pitchFamily="34" charset="0"/>
              </a:rPr>
              <a:t>and Mac OS. OpenCV leans mostly towards real-time vision applications</a:t>
            </a:r>
            <a:endParaRPr lang="en-IN" sz="3200" dirty="0"/>
          </a:p>
        </p:txBody>
      </p:sp>
    </p:spTree>
    <p:extLst>
      <p:ext uri="{BB962C8B-B14F-4D97-AF65-F5344CB8AC3E}">
        <p14:creationId xmlns:p14="http://schemas.microsoft.com/office/powerpoint/2010/main" val="55624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CCF4-6096-48BC-9C79-F2F297C73388}"/>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rPr>
              <a:t>OpenCV</a:t>
            </a:r>
            <a:endParaRPr lang="en-IN" dirty="0"/>
          </a:p>
        </p:txBody>
      </p:sp>
      <p:sp>
        <p:nvSpPr>
          <p:cNvPr id="3" name="Text Placeholder 2">
            <a:extLst>
              <a:ext uri="{FF2B5EF4-FFF2-40B4-BE49-F238E27FC236}">
                <a16:creationId xmlns:a16="http://schemas.microsoft.com/office/drawing/2014/main" id="{F7F07F35-8515-4B56-B61B-65555E09872F}"/>
              </a:ext>
            </a:extLst>
          </p:cNvPr>
          <p:cNvSpPr>
            <a:spLocks noGrp="1"/>
          </p:cNvSpPr>
          <p:nvPr>
            <p:ph type="body" idx="1"/>
          </p:nvPr>
        </p:nvSpPr>
        <p:spPr>
          <a:xfrm>
            <a:off x="845874" y="1178744"/>
            <a:ext cx="5157787" cy="823912"/>
          </a:xfrm>
        </p:spPr>
        <p:txBody>
          <a:bodyPr>
            <a:normAutofit fontScale="92500" lnSpcReduction="10000"/>
          </a:bodyPr>
          <a:lstStyle/>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 of using OpenCV for this project</a:t>
            </a:r>
            <a:endParaRPr lang="en-IN" dirty="0"/>
          </a:p>
        </p:txBody>
      </p:sp>
      <p:sp>
        <p:nvSpPr>
          <p:cNvPr id="4" name="Content Placeholder 3">
            <a:extLst>
              <a:ext uri="{FF2B5EF4-FFF2-40B4-BE49-F238E27FC236}">
                <a16:creationId xmlns:a16="http://schemas.microsoft.com/office/drawing/2014/main" id="{5B9110E6-9EDB-4FBF-ADA7-DD95CCEBA2D3}"/>
              </a:ext>
            </a:extLst>
          </p:cNvPr>
          <p:cNvSpPr>
            <a:spLocks noGrp="1"/>
          </p:cNvSpPr>
          <p:nvPr>
            <p:ph sz="half" idx="2"/>
          </p:nvPr>
        </p:nvSpPr>
        <p:spPr>
          <a:xfrm>
            <a:off x="836612" y="2636667"/>
            <a:ext cx="5160963" cy="3552995"/>
          </a:xfrm>
        </p:spPr>
        <p:txBody>
          <a:bodyPr>
            <a:normAutofit fontScale="70000" lnSpcReduction="20000"/>
          </a:bodyPr>
          <a:lstStyle/>
          <a:p>
            <a:pPr>
              <a:lnSpc>
                <a:spcPct val="107000"/>
              </a:lnSpc>
              <a:spcAft>
                <a:spcPts val="800"/>
              </a:spcAft>
            </a:pPr>
            <a:r>
              <a:rPr lang="en-US"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 of using OpenCV for this project: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sz="29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Video Capturing Interface without coding specifically for camera drivers.</a:t>
            </a:r>
            <a:endParaRPr lang="en-IN" sz="2900" dirty="0">
              <a:effectLst/>
              <a:latin typeface="Calibri" panose="020F0502020204030204" pitchFamily="34" charset="0"/>
              <a:ea typeface="Calibri" panose="020F0502020204030204" pitchFamily="34" charset="0"/>
              <a:cs typeface="Symbol" panose="05050102010706020507" pitchFamily="18" charset="2"/>
            </a:endParaRPr>
          </a:p>
          <a:p>
            <a:pPr lvl="0">
              <a:lnSpc>
                <a:spcPct val="107000"/>
              </a:lnSpc>
              <a:spcAft>
                <a:spcPts val="800"/>
              </a:spcAft>
              <a:tabLst>
                <a:tab pos="457200" algn="l"/>
              </a:tabLst>
            </a:pPr>
            <a:r>
              <a:rPr lang="en-US" sz="29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Provides various functionalities for image such as write, read, resize, covert, etc.</a:t>
            </a:r>
            <a:endParaRPr lang="en-IN" sz="2900" dirty="0">
              <a:effectLst/>
              <a:latin typeface="Calibri" panose="020F0502020204030204" pitchFamily="34" charset="0"/>
              <a:ea typeface="Calibri" panose="020F0502020204030204" pitchFamily="34" charset="0"/>
              <a:cs typeface="Symbol" panose="05050102010706020507" pitchFamily="18" charset="2"/>
            </a:endParaRPr>
          </a:p>
          <a:p>
            <a:pPr lvl="0">
              <a:lnSpc>
                <a:spcPct val="107000"/>
              </a:lnSpc>
              <a:spcAft>
                <a:spcPts val="800"/>
              </a:spcAft>
              <a:tabLst>
                <a:tab pos="457200" algn="l"/>
              </a:tabLst>
            </a:pPr>
            <a:r>
              <a:rPr lang="en-US" sz="29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Keeps code simple without complex detecting algorithm.</a:t>
            </a:r>
            <a:endParaRPr lang="en-IN" sz="29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spcAft>
                <a:spcPts val="800"/>
              </a:spcAft>
              <a:buFont typeface="Symbol" panose="05050102010706020507" pitchFamily="18" charset="2"/>
              <a:buChar char=""/>
              <a:tabLst>
                <a:tab pos="457200" algn="l"/>
              </a:tabLst>
            </a:pPr>
            <a:r>
              <a:rPr lang="en-US" sz="29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Pretrained HAAR Cascade for multiple objects available.</a:t>
            </a:r>
            <a:endParaRPr lang="en-IN" sz="2900" dirty="0">
              <a:effectLst/>
              <a:latin typeface="Calibri" panose="020F0502020204030204" pitchFamily="34" charset="0"/>
              <a:ea typeface="Calibri" panose="020F0502020204030204" pitchFamily="34" charset="0"/>
              <a:cs typeface="Symbol" panose="05050102010706020507" pitchFamily="18" charset="2"/>
            </a:endParaRPr>
          </a:p>
          <a:p>
            <a:endParaRPr lang="en-IN" dirty="0"/>
          </a:p>
        </p:txBody>
      </p:sp>
      <p:sp>
        <p:nvSpPr>
          <p:cNvPr id="5" name="Text Placeholder 4">
            <a:extLst>
              <a:ext uri="{FF2B5EF4-FFF2-40B4-BE49-F238E27FC236}">
                <a16:creationId xmlns:a16="http://schemas.microsoft.com/office/drawing/2014/main" id="{38214AA7-95DE-4D04-84AC-E219945E12BE}"/>
              </a:ext>
            </a:extLst>
          </p:cNvPr>
          <p:cNvSpPr>
            <a:spLocks noGrp="1"/>
          </p:cNvSpPr>
          <p:nvPr>
            <p:ph type="body" sz="quarter" idx="3"/>
          </p:nvPr>
        </p:nvSpPr>
        <p:spPr>
          <a:xfrm>
            <a:off x="6172200" y="1590700"/>
            <a:ext cx="5183188" cy="823912"/>
          </a:xfrm>
        </p:spPr>
        <p:txBody>
          <a:bodyPr>
            <a:normAutofit fontScale="92500" lnSpcReduction="10000"/>
          </a:bodyPr>
          <a:lstStyle/>
          <a:p>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Limitiation: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A1F00FC6-481D-4775-A9DA-7DC1C4293D48}"/>
              </a:ext>
            </a:extLst>
          </p:cNvPr>
          <p:cNvSpPr>
            <a:spLocks noGrp="1"/>
          </p:cNvSpPr>
          <p:nvPr>
            <p:ph sz="quarter" idx="4"/>
          </p:nvPr>
        </p:nvSpPr>
        <p:spPr>
          <a:xfrm>
            <a:off x="6172200" y="2636667"/>
            <a:ext cx="5183188" cy="3552996"/>
          </a:xfrm>
        </p:spPr>
        <p:txBody>
          <a:bodyPr>
            <a:normAutofit fontScale="70000" lnSpcReduction="20000"/>
          </a:bodyPr>
          <a:lstStyle/>
          <a:p>
            <a:pPr marL="342900" lvl="0" indent="-342900">
              <a:lnSpc>
                <a:spcPct val="107000"/>
              </a:lnSpc>
              <a:spcAft>
                <a:spcPts val="800"/>
              </a:spcAft>
              <a:buFont typeface="Symbol" panose="05050102010706020507" pitchFamily="18" charset="2"/>
              <a:buChar char=""/>
              <a:tabLst>
                <a:tab pos="457200" algn="l"/>
              </a:tabLst>
            </a:pPr>
            <a:r>
              <a:rPr lang="en-US" sz="29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Cascade training has been depricated from OpenCV version 2. We need to rely on pretrained cascades for plate detection.</a:t>
            </a:r>
            <a:endParaRPr lang="en-IN" sz="29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spcAft>
                <a:spcPts val="800"/>
              </a:spcAft>
              <a:buFont typeface="Symbol" panose="05050102010706020507" pitchFamily="18" charset="2"/>
              <a:buChar char=""/>
              <a:tabLst>
                <a:tab pos="457200" algn="l"/>
              </a:tabLst>
            </a:pPr>
            <a:r>
              <a:rPr lang="en-US" sz="29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Accuracy of Cascade detector is comparitively low as compared to Neural Network object detection</a:t>
            </a:r>
            <a:r>
              <a:rPr lang="en-US" sz="3400" dirty="0">
                <a:solidFill>
                  <a:srgbClr val="000000"/>
                </a:solidFill>
                <a:effectLst/>
                <a:latin typeface="Times New Roman" panose="02020603050405020304" pitchFamily="18" charset="0"/>
                <a:ea typeface="Calibri" panose="020F0502020204030204" pitchFamily="34" charset="0"/>
                <a:cs typeface="Symbol" panose="05050102010706020507" pitchFamily="18" charset="2"/>
              </a:rPr>
              <a:t>.</a:t>
            </a:r>
            <a:endParaRPr lang="en-IN" sz="3400" dirty="0">
              <a:effectLst/>
              <a:latin typeface="Calibri" panose="020F0502020204030204" pitchFamily="34" charset="0"/>
              <a:ea typeface="Calibri" panose="020F0502020204030204" pitchFamily="34" charset="0"/>
              <a:cs typeface="Symbol" panose="05050102010706020507" pitchFamily="18" charset="2"/>
            </a:endParaRPr>
          </a:p>
          <a:p>
            <a:pPr marL="0" indent="0">
              <a:lnSpc>
                <a:spcPct val="107000"/>
              </a:lnSpc>
              <a:spcAft>
                <a:spcPts val="800"/>
              </a:spcAft>
              <a:buNone/>
            </a:pP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85096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1515</TotalTime>
  <Words>446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Symbol</vt:lpstr>
      <vt:lpstr>Times New Roman</vt:lpstr>
      <vt:lpstr>Trebuchet MS</vt:lpstr>
      <vt:lpstr>Wingdings 3</vt:lpstr>
      <vt:lpstr>Facet</vt:lpstr>
      <vt:lpstr>Vehicle Number Plate Recognition </vt:lpstr>
      <vt:lpstr>Aim &amp; Objective</vt:lpstr>
      <vt:lpstr>PowerPoint Presentation</vt:lpstr>
      <vt:lpstr>Abstract</vt:lpstr>
      <vt:lpstr>Motivation</vt:lpstr>
      <vt:lpstr>PowerPoint Presentation</vt:lpstr>
      <vt:lpstr>Software in use</vt:lpstr>
      <vt:lpstr>OpenCV</vt:lpstr>
      <vt:lpstr>OpenCV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Number Plate Recognition</dc:title>
  <dc:creator>Sayali Prakash Gaigawale</dc:creator>
  <cp:lastModifiedBy>Sayali Prakash Gaigawale</cp:lastModifiedBy>
  <cp:revision>4</cp:revision>
  <dcterms:created xsi:type="dcterms:W3CDTF">2021-09-16T06:35:33Z</dcterms:created>
  <dcterms:modified xsi:type="dcterms:W3CDTF">2021-09-17T10:44:01Z</dcterms:modified>
</cp:coreProperties>
</file>