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bw7porCdFWQ3YBXnCnt6jJyc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038cd5e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42038cd5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2038cd5e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2038cd5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dd06f11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32dd06f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2038cd5e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2038cd5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038cd5ed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038cd5e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3221bdd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23221bd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e390e75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de390e759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2038cd5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2038cd5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69daa8a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2d69daa8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69daa8a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d69daa8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2038cd5e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2038cd5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69daa8a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d69daa8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69daa8a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2d69daa8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D-flag-background-ppt.png"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12" name="Google Shape;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422575" y="3897873"/>
            <a:ext cx="241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Chirag Jadav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Harshil Prajapati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22575" y="296075"/>
            <a:ext cx="5638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606: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in Data Science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Presentation)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Portfolio 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038cd5ed_1_12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Risk Return Tradeoff</a:t>
            </a:r>
            <a:endParaRPr/>
          </a:p>
        </p:txBody>
      </p:sp>
      <p:sp>
        <p:nvSpPr>
          <p:cNvPr id="132" name="Google Shape;132;g242038cd5ed_1_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3" name="Google Shape;133;g242038cd5ed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344"/>
            <a:ext cx="8839202" cy="23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42038cd5ed_1_12"/>
          <p:cNvSpPr txBox="1"/>
          <p:nvPr/>
        </p:nvSpPr>
        <p:spPr>
          <a:xfrm>
            <a:off x="370025" y="12234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Risk-Return trade-off plot to see risk associated with return of each asset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2038cd5ed_0_20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Forecast Portfolio Return</a:t>
            </a:r>
            <a:endParaRPr/>
          </a:p>
        </p:txBody>
      </p:sp>
      <p:sp>
        <p:nvSpPr>
          <p:cNvPr id="140" name="Google Shape;140;g242038cd5ed_0_20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This feature uses statistical techniques and modeling  to forecast the portfolio’s Return for next 30 days using ARIMA (Auto-Regressive Integrated Moving Average) model. 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accuracy is evaluated using MAPE, MAE, MSE and RMSE matrices.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It also predicts the return your portfolio will experience over a forecasted period.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2dd06f115_0_16"/>
          <p:cNvSpPr txBox="1"/>
          <p:nvPr>
            <p:ph type="title"/>
          </p:nvPr>
        </p:nvSpPr>
        <p:spPr>
          <a:xfrm>
            <a:off x="457200" y="616319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ARIMA FORECAST</a:t>
            </a:r>
            <a:endParaRPr/>
          </a:p>
        </p:txBody>
      </p:sp>
      <p:pic>
        <p:nvPicPr>
          <p:cNvPr id="146" name="Google Shape;146;g232dd06f11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419"/>
            <a:ext cx="8839197" cy="276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32dd06f115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675" y="4293038"/>
            <a:ext cx="4138650" cy="4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2dd06f115_0_16"/>
          <p:cNvSpPr txBox="1"/>
          <p:nvPr/>
        </p:nvSpPr>
        <p:spPr>
          <a:xfrm>
            <a:off x="320725" y="4180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matrix: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038cd5ed_0_28"/>
          <p:cNvSpPr txBox="1"/>
          <p:nvPr>
            <p:ph type="title"/>
          </p:nvPr>
        </p:nvSpPr>
        <p:spPr>
          <a:xfrm>
            <a:off x="543550" y="2306119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Walk Through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038cd5ed_1_21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STREAMLIT</a:t>
            </a:r>
            <a:endParaRPr/>
          </a:p>
        </p:txBody>
      </p:sp>
      <p:sp>
        <p:nvSpPr>
          <p:cNvPr id="159" name="Google Shape;159;g242038cd5ed_1_21"/>
          <p:cNvSpPr txBox="1"/>
          <p:nvPr>
            <p:ph idx="1" type="body"/>
          </p:nvPr>
        </p:nvSpPr>
        <p:spPr>
          <a:xfrm>
            <a:off x="457200" y="1610175"/>
            <a:ext cx="51183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Created web page for Portfolio Performance Analysis Tool using Streamlit.</a:t>
            </a:r>
            <a:endParaRPr sz="2200"/>
          </a:p>
        </p:txBody>
      </p:sp>
      <p:pic>
        <p:nvPicPr>
          <p:cNvPr id="160" name="Google Shape;160;g242038cd5ed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00" y="1554925"/>
            <a:ext cx="2670700" cy="30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221bddba_0_0"/>
          <p:cNvSpPr txBox="1"/>
          <p:nvPr>
            <p:ph idx="1" type="body"/>
          </p:nvPr>
        </p:nvSpPr>
        <p:spPr>
          <a:xfrm>
            <a:off x="457200" y="2246653"/>
            <a:ext cx="8229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/>
              <a:t>A tool which takes user input for selecting asset, desired date range, market index to show performance analysis of it. This tool has three features: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Asset Comparison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Portfolio Performance evaluation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Forecast Portfolio’s Return</a:t>
            </a:r>
            <a:endParaRPr sz="2200"/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146650" y="702650"/>
            <a:ext cx="8794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What is Portfolio Performance Analysis ?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e390e7592_0_8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2200"/>
              <a:t>Feature shows comparison of asset’s various </a:t>
            </a:r>
            <a:r>
              <a:rPr lang="en-US" sz="2200"/>
              <a:t>characteristics</a:t>
            </a:r>
            <a:r>
              <a:rPr lang="en-US" sz="2200"/>
              <a:t> to see how each asset is performing compared to other. This feature includes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Historical data and Asset’s Return Comparison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Volatility Comparison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Drawdown Comparison</a:t>
            </a:r>
            <a:endParaRPr sz="2200"/>
          </a:p>
        </p:txBody>
      </p:sp>
      <p:sp>
        <p:nvSpPr>
          <p:cNvPr id="79" name="Google Shape;79;g1de390e7592_0_8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Asset Comparison</a:t>
            </a:r>
            <a:endParaRPr/>
          </a:p>
        </p:txBody>
      </p:sp>
      <p:sp>
        <p:nvSpPr>
          <p:cNvPr id="80" name="Google Shape;80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2038cd5ed_0_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Historical data Comparison</a:t>
            </a:r>
            <a:endParaRPr/>
          </a:p>
        </p:txBody>
      </p:sp>
      <p:sp>
        <p:nvSpPr>
          <p:cNvPr id="88" name="Google Shape;88;g242038cd5ed_0_5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Reads Adj. Closing Price from Yahoo Finance and plots using plotly.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Shows return the asset have given for a selected period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9" name="Google Shape;89;g242038cd5e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88" y="1968391"/>
            <a:ext cx="5831824" cy="17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42038cd5ed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4049538"/>
            <a:ext cx="4457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69daa8a5_0_19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Volatility Comparison</a:t>
            </a:r>
            <a:endParaRPr/>
          </a:p>
        </p:txBody>
      </p:sp>
      <p:pic>
        <p:nvPicPr>
          <p:cNvPr id="96" name="Google Shape;96;g22d69daa8a5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414394"/>
            <a:ext cx="8839200" cy="239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2d69daa8a5_0_19"/>
          <p:cNvSpPr txBox="1"/>
          <p:nvPr/>
        </p:nvSpPr>
        <p:spPr>
          <a:xfrm>
            <a:off x="506775" y="144472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Rolling volatility calculated using 30 days window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69daa8a5_0_2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Drawdown Comparison</a:t>
            </a:r>
            <a:endParaRPr/>
          </a:p>
        </p:txBody>
      </p:sp>
      <p:pic>
        <p:nvPicPr>
          <p:cNvPr id="103" name="Google Shape;103;g22d69daa8a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8619"/>
            <a:ext cx="8839201" cy="227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2d69daa8a5_0_25"/>
          <p:cNvSpPr txBox="1"/>
          <p:nvPr/>
        </p:nvSpPr>
        <p:spPr>
          <a:xfrm>
            <a:off x="287425" y="1497675"/>
            <a:ext cx="85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Rolling Drawdown calculated using 30 days window.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038cd5ed_0_11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Performance Evaluation	</a:t>
            </a:r>
            <a:endParaRPr/>
          </a:p>
        </p:txBody>
      </p:sp>
      <p:sp>
        <p:nvSpPr>
          <p:cNvPr id="110" name="Google Shape;110;g242038cd5ed_0_11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This feature </a:t>
            </a:r>
            <a:r>
              <a:rPr lang="en-US" sz="2200"/>
              <a:t>calculates</a:t>
            </a:r>
            <a:r>
              <a:rPr lang="en-US" sz="2200"/>
              <a:t> portfolio’s return over selected period by considering the </a:t>
            </a:r>
            <a:r>
              <a:rPr lang="en-US" sz="2200"/>
              <a:t>amount</a:t>
            </a:r>
            <a:r>
              <a:rPr lang="en-US" sz="2200"/>
              <a:t> to be invested which is entered by user and weights allocated to each asset. This feature includes: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Stock Portfolio Performance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Sharpe Ratio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Risk Return Tradeoff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69daa8a5_0_37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Portfolio Performance</a:t>
            </a:r>
            <a:endParaRPr/>
          </a:p>
        </p:txBody>
      </p:sp>
      <p:pic>
        <p:nvPicPr>
          <p:cNvPr id="116" name="Google Shape;116;g22d69daa8a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00" y="1346762"/>
            <a:ext cx="6746799" cy="150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2d69daa8a5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00" y="2850823"/>
            <a:ext cx="6942601" cy="1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2d69daa8a5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425" y="4770098"/>
            <a:ext cx="5192950" cy="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d69daa8a5_0_31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Sharpe Ratio</a:t>
            </a:r>
            <a:endParaRPr/>
          </a:p>
        </p:txBody>
      </p:sp>
      <p:pic>
        <p:nvPicPr>
          <p:cNvPr id="124" name="Google Shape;124;g22d69daa8a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6894"/>
            <a:ext cx="8839199" cy="2487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d69daa8a5_0_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" name="Google Shape;126;g22d69daa8a5_0_31"/>
          <p:cNvSpPr txBox="1"/>
          <p:nvPr/>
        </p:nvSpPr>
        <p:spPr>
          <a:xfrm>
            <a:off x="457200" y="1525225"/>
            <a:ext cx="811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Rolling Sharpe ratio calculated fetching T-bill rate by FRED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2019-02-27T15:38:32Z</dcterms:created>
  <dc:creator>Jim Lord</dc:creator>
</cp:coreProperties>
</file>