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7" roundtripDataSignature="AMtx7mhuHVzRr+MBP2cxtXYz7RgQy9dB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1" name="Google Shape;6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32dd06f115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32dd06f11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23221bddb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223221bdd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8" name="Google Shape;6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de390e759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6" name="Google Shape;76;g1de390e7592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2d69daa8a5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2d69daa8a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d69daa8a5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2d69daa8a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d69daa8a5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2d69daa8a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2d69daa8a5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2d69daa8a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32dd06f115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32dd06f11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32dd06f11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32dd06f1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" name="Google Shape;16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/>
          <p:nvPr>
            <p:ph type="title"/>
          </p:nvPr>
        </p:nvSpPr>
        <p:spPr>
          <a:xfrm>
            <a:off x="457200" y="702644"/>
            <a:ext cx="8229600" cy="644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" type="body"/>
          </p:nvPr>
        </p:nvSpPr>
        <p:spPr>
          <a:xfrm>
            <a:off x="457200" y="1610179"/>
            <a:ext cx="8229600" cy="2984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457200" y="702644"/>
            <a:ext cx="8229600" cy="644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457200" y="1451426"/>
            <a:ext cx="4038600" cy="3173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648200" y="1451426"/>
            <a:ext cx="4038600" cy="3173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457200" y="702644"/>
            <a:ext cx="8229600" cy="644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457199" y="1397255"/>
            <a:ext cx="4040188" cy="4362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10"/>
          <p:cNvSpPr txBox="1"/>
          <p:nvPr>
            <p:ph idx="2" type="body"/>
          </p:nvPr>
        </p:nvSpPr>
        <p:spPr>
          <a:xfrm>
            <a:off x="457199" y="1989969"/>
            <a:ext cx="4040188" cy="269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8" name="Google Shape;38;p10"/>
          <p:cNvSpPr txBox="1"/>
          <p:nvPr>
            <p:ph idx="3" type="body"/>
          </p:nvPr>
        </p:nvSpPr>
        <p:spPr>
          <a:xfrm>
            <a:off x="4645025" y="1397255"/>
            <a:ext cx="4041775" cy="4362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4" type="body"/>
          </p:nvPr>
        </p:nvSpPr>
        <p:spPr>
          <a:xfrm>
            <a:off x="4645025" y="1989969"/>
            <a:ext cx="4041775" cy="269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457200" y="702644"/>
            <a:ext cx="8229600" cy="644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457200" y="679122"/>
            <a:ext cx="3008313" cy="7773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3575050" y="679122"/>
            <a:ext cx="5111750" cy="3915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2" name="Google Shape;52;p13"/>
          <p:cNvSpPr txBox="1"/>
          <p:nvPr>
            <p:ph idx="2" type="body"/>
          </p:nvPr>
        </p:nvSpPr>
        <p:spPr>
          <a:xfrm>
            <a:off x="457201" y="1609519"/>
            <a:ext cx="3008313" cy="2985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1792288" y="3858517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/>
          <p:nvPr>
            <p:ph idx="2" type="pic"/>
          </p:nvPr>
        </p:nvSpPr>
        <p:spPr>
          <a:xfrm>
            <a:off x="1792288" y="717648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1792288" y="4283570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457200" y="702644"/>
            <a:ext cx="8229600" cy="644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457200" y="1610179"/>
            <a:ext cx="8229600" cy="2984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MD-flag-background-ppt.png" id="10" name="Google Shape;10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3999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BC-primary-logo-CMYK-on-black.png" id="11" name="Google Shape;11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4287" y="86177"/>
            <a:ext cx="1749252" cy="4029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rner-element.png" id="12" name="Google Shape;1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9918" y="3901058"/>
            <a:ext cx="1224081" cy="124244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"/>
          <p:cNvSpPr txBox="1"/>
          <p:nvPr/>
        </p:nvSpPr>
        <p:spPr>
          <a:xfrm>
            <a:off x="422564" y="3780491"/>
            <a:ext cx="2414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Group Members: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Chirag Jadav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Harshil Prajapati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422564" y="481097"/>
            <a:ext cx="56388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606: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Capstone in Data Science</a:t>
            </a:r>
            <a:b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(PHASE-2 Presentation)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br>
              <a:rPr b="0" i="0" lang="en-US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Portfolio Risk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32dd06f115_0_5"/>
          <p:cNvSpPr txBox="1"/>
          <p:nvPr>
            <p:ph type="title"/>
          </p:nvPr>
        </p:nvSpPr>
        <p:spPr>
          <a:xfrm>
            <a:off x="457200" y="702644"/>
            <a:ext cx="8229600" cy="644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Implementation: FB Prophet</a:t>
            </a:r>
            <a:endParaRPr/>
          </a:p>
        </p:txBody>
      </p:sp>
      <p:pic>
        <p:nvPicPr>
          <p:cNvPr id="126" name="Google Shape;126;g232dd06f115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2726" y="1476526"/>
            <a:ext cx="5229325" cy="308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232dd06f115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0438" y="4721025"/>
            <a:ext cx="4533900" cy="24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23221bddba_0_0"/>
          <p:cNvSpPr txBox="1"/>
          <p:nvPr>
            <p:ph idx="1" type="body"/>
          </p:nvPr>
        </p:nvSpPr>
        <p:spPr>
          <a:xfrm>
            <a:off x="457200" y="2246653"/>
            <a:ext cx="8229600" cy="9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5000"/>
              <a:t>THANK YOU</a:t>
            </a:r>
            <a:endParaRPr sz="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/>
          <p:nvPr>
            <p:ph idx="1" type="body"/>
          </p:nvPr>
        </p:nvSpPr>
        <p:spPr>
          <a:xfrm>
            <a:off x="457200" y="1610179"/>
            <a:ext cx="8229600" cy="29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Problem-1: Handling NaN values.</a:t>
            </a:r>
            <a:br>
              <a:rPr lang="en-US" sz="2200"/>
            </a:br>
            <a:endParaRPr sz="2200"/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Problem-2: Need to make changes based on percentage(%) change.</a:t>
            </a:r>
            <a:br>
              <a:rPr lang="en-US" sz="2200"/>
            </a:br>
            <a:endParaRPr sz="2200"/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Problem-3: Perform EDA on Balancing portfolio by assigning weights.</a:t>
            </a:r>
            <a:endParaRPr sz="2200"/>
          </a:p>
        </p:txBody>
      </p:sp>
      <p:sp>
        <p:nvSpPr>
          <p:cNvPr id="71" name="Google Shape;71;p2"/>
          <p:cNvSpPr txBox="1"/>
          <p:nvPr>
            <p:ph type="title"/>
          </p:nvPr>
        </p:nvSpPr>
        <p:spPr>
          <a:xfrm>
            <a:off x="457200" y="702644"/>
            <a:ext cx="82296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454"/>
              <a:buNone/>
            </a:pPr>
            <a:r>
              <a:rPr lang="en-US"/>
              <a:t>Problems Faced in Phase-1</a:t>
            </a:r>
            <a:endParaRPr/>
          </a:p>
        </p:txBody>
      </p:sp>
      <p:sp>
        <p:nvSpPr>
          <p:cNvPr id="72" name="Google Shape;72;p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de390e7592_0_8"/>
          <p:cNvSpPr txBox="1"/>
          <p:nvPr>
            <p:ph idx="1" type="body"/>
          </p:nvPr>
        </p:nvSpPr>
        <p:spPr>
          <a:xfrm>
            <a:off x="457200" y="1610179"/>
            <a:ext cx="8229600" cy="29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Dropping NaN values for the dates if any stocks was introduced in the market after the selected start date.</a:t>
            </a:r>
            <a:br>
              <a:rPr lang="en-US" sz="2200"/>
            </a:br>
            <a:endParaRPr sz="2200"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Imputing NaN </a:t>
            </a:r>
            <a:r>
              <a:rPr lang="en-US" sz="2200"/>
              <a:t>values with either mean, mode, interpolation results to a biased distribution of data which can lead to incorrect risk assessment.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/>
          </a:p>
          <a:p>
            <a:pPr indent="-34290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It was difficult to track the return and volatility with the changes in stock price value, so we implemented the % change to track it. </a:t>
            </a:r>
            <a:endParaRPr/>
          </a:p>
        </p:txBody>
      </p:sp>
      <p:sp>
        <p:nvSpPr>
          <p:cNvPr id="79" name="Google Shape;79;g1de390e7592_0_8"/>
          <p:cNvSpPr txBox="1"/>
          <p:nvPr>
            <p:ph type="title"/>
          </p:nvPr>
        </p:nvSpPr>
        <p:spPr>
          <a:xfrm>
            <a:off x="457200" y="702644"/>
            <a:ext cx="82296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454"/>
              <a:buNone/>
            </a:pPr>
            <a:r>
              <a:rPr lang="en-US"/>
              <a:t>How we overcome those problems</a:t>
            </a:r>
            <a:endParaRPr/>
          </a:p>
        </p:txBody>
      </p:sp>
      <p:sp>
        <p:nvSpPr>
          <p:cNvPr id="80" name="Google Shape;80;g1de390e7592_0_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g1de390e7592_0_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1de390e7592_0_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d69daa8a5_0_19"/>
          <p:cNvSpPr txBox="1"/>
          <p:nvPr>
            <p:ph type="title"/>
          </p:nvPr>
        </p:nvSpPr>
        <p:spPr>
          <a:xfrm>
            <a:off x="457200" y="702644"/>
            <a:ext cx="8229600" cy="644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Volatility</a:t>
            </a:r>
            <a:endParaRPr/>
          </a:p>
        </p:txBody>
      </p:sp>
      <p:pic>
        <p:nvPicPr>
          <p:cNvPr id="88" name="Google Shape;88;g22d69daa8a5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72148"/>
            <a:ext cx="9144001" cy="2460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d69daa8a5_0_25"/>
          <p:cNvSpPr txBox="1"/>
          <p:nvPr>
            <p:ph type="title"/>
          </p:nvPr>
        </p:nvSpPr>
        <p:spPr>
          <a:xfrm>
            <a:off x="457200" y="702644"/>
            <a:ext cx="8229600" cy="644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Portfolio % Returns</a:t>
            </a:r>
            <a:endParaRPr/>
          </a:p>
        </p:txBody>
      </p:sp>
      <p:pic>
        <p:nvPicPr>
          <p:cNvPr id="94" name="Google Shape;94;g22d69daa8a5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75" y="1874881"/>
            <a:ext cx="8839199" cy="2410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d69daa8a5_0_31"/>
          <p:cNvSpPr txBox="1"/>
          <p:nvPr>
            <p:ph type="title"/>
          </p:nvPr>
        </p:nvSpPr>
        <p:spPr>
          <a:xfrm>
            <a:off x="457200" y="702644"/>
            <a:ext cx="8229600" cy="644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Stock Returns</a:t>
            </a:r>
            <a:endParaRPr/>
          </a:p>
        </p:txBody>
      </p:sp>
      <p:pic>
        <p:nvPicPr>
          <p:cNvPr id="100" name="Google Shape;100;g22d69daa8a5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" y="1933092"/>
            <a:ext cx="9144000" cy="2338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2d69daa8a5_0_37"/>
          <p:cNvSpPr txBox="1"/>
          <p:nvPr>
            <p:ph type="title"/>
          </p:nvPr>
        </p:nvSpPr>
        <p:spPr>
          <a:xfrm>
            <a:off x="457200" y="702644"/>
            <a:ext cx="8229600" cy="644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Portfolio Weight Composition</a:t>
            </a:r>
            <a:endParaRPr/>
          </a:p>
        </p:txBody>
      </p:sp>
      <p:pic>
        <p:nvPicPr>
          <p:cNvPr id="106" name="Google Shape;106;g22d69daa8a5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0938" y="1490475"/>
            <a:ext cx="4522124" cy="3293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32dd06f115_0_16"/>
          <p:cNvSpPr txBox="1"/>
          <p:nvPr>
            <p:ph type="title"/>
          </p:nvPr>
        </p:nvSpPr>
        <p:spPr>
          <a:xfrm>
            <a:off x="457200" y="702644"/>
            <a:ext cx="8229600" cy="644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Portfolio: Gain/Loss</a:t>
            </a:r>
            <a:endParaRPr/>
          </a:p>
        </p:txBody>
      </p:sp>
      <p:pic>
        <p:nvPicPr>
          <p:cNvPr id="112" name="Google Shape;112;g232dd06f115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50" y="1429950"/>
            <a:ext cx="8884101" cy="301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32dd06f115_0_0"/>
          <p:cNvSpPr txBox="1"/>
          <p:nvPr>
            <p:ph type="title"/>
          </p:nvPr>
        </p:nvSpPr>
        <p:spPr>
          <a:xfrm>
            <a:off x="457200" y="702644"/>
            <a:ext cx="8229600" cy="644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Implementation: ARIMA</a:t>
            </a:r>
            <a:endParaRPr/>
          </a:p>
        </p:txBody>
      </p:sp>
      <p:pic>
        <p:nvPicPr>
          <p:cNvPr id="118" name="Google Shape;118;g232dd06f11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14267"/>
            <a:ext cx="9144002" cy="2710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232dd06f115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4593250"/>
            <a:ext cx="2477625" cy="43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232dd06f115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" y="4249500"/>
            <a:ext cx="4305300" cy="21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2019-02-27T15:38:32Z</dcterms:created>
  <dc:creator>Jim Lord</dc:creator>
</cp:coreProperties>
</file>