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460" r:id="rId2"/>
    <p:sldId id="3472" r:id="rId3"/>
    <p:sldId id="3474" r:id="rId4"/>
    <p:sldId id="3475" r:id="rId5"/>
    <p:sldId id="3476" r:id="rId6"/>
    <p:sldId id="3477" r:id="rId7"/>
    <p:sldId id="3478" r:id="rId8"/>
    <p:sldId id="3471" r:id="rId9"/>
    <p:sldId id="342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27BFE-52A2-4837-A0D0-D821D840B30B}" v="276" dt="2024-09-26T07:41:41.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hyperlink" Target="https://github.com/Chirag5239328/LNRS_HACKATHON_Chirag" TargetMode="External"/><Relationship Id="rId1" Type="http://schemas.openxmlformats.org/officeDocument/2006/relationships/hyperlink" Target="https://github.com/Chirag5239328"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github.com/Chirag5239328/LNRS_HACKATHON_Chirag" TargetMode="External"/><Relationship Id="rId1" Type="http://schemas.openxmlformats.org/officeDocument/2006/relationships/hyperlink" Target="https://github.com/Chirag5239328"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01BE0A-C3CB-4716-AB96-AD8C1F9F55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2E6BEB4-4BEF-49DC-AF2E-576834A909ED}">
      <dgm:prSet/>
      <dgm:spPr/>
      <dgm:t>
        <a:bodyPr/>
        <a:lstStyle/>
        <a:p>
          <a:pPr>
            <a:lnSpc>
              <a:spcPct val="100000"/>
            </a:lnSpc>
          </a:pPr>
          <a:r>
            <a:rPr lang="en-US" dirty="0"/>
            <a:t>Name: Chirag Chaudhary</a:t>
          </a:r>
        </a:p>
      </dgm:t>
    </dgm:pt>
    <dgm:pt modelId="{357DB2CD-539B-42D4-A1EA-F7F755C62596}" type="parTrans" cxnId="{ECF19628-18A4-4058-AD8A-AB72A5DE3A77}">
      <dgm:prSet/>
      <dgm:spPr/>
      <dgm:t>
        <a:bodyPr/>
        <a:lstStyle/>
        <a:p>
          <a:endParaRPr lang="en-US"/>
        </a:p>
      </dgm:t>
    </dgm:pt>
    <dgm:pt modelId="{515C62B7-3B09-44F1-BCEB-0C43ADFA8955}" type="sibTrans" cxnId="{ECF19628-18A4-4058-AD8A-AB72A5DE3A77}">
      <dgm:prSet/>
      <dgm:spPr/>
      <dgm:t>
        <a:bodyPr/>
        <a:lstStyle/>
        <a:p>
          <a:endParaRPr lang="en-US"/>
        </a:p>
      </dgm:t>
    </dgm:pt>
    <dgm:pt modelId="{4207FAC2-2E32-4F9E-B40A-63D1E4044598}">
      <dgm:prSet/>
      <dgm:spPr>
        <a:ln>
          <a:noFill/>
        </a:ln>
      </dgm:spPr>
      <dgm:t>
        <a:bodyPr/>
        <a:lstStyle/>
        <a:p>
          <a:r>
            <a:rPr lang="en-US" dirty="0"/>
            <a:t>Email Id:  cchirag5003@gmail.com</a:t>
          </a:r>
          <a:endParaRPr lang="en-US" dirty="0">
            <a:solidFill>
              <a:schemeClr val="bg1"/>
            </a:solidFill>
          </a:endParaRPr>
        </a:p>
      </dgm:t>
    </dgm:pt>
    <dgm:pt modelId="{3913EA2D-B2E0-415B-B448-73D668962711}" type="parTrans" cxnId="{9F4A4DB6-0A11-4462-B9D5-43EE55B7118D}">
      <dgm:prSet/>
      <dgm:spPr/>
      <dgm:t>
        <a:bodyPr/>
        <a:lstStyle/>
        <a:p>
          <a:endParaRPr lang="en-US"/>
        </a:p>
      </dgm:t>
    </dgm:pt>
    <dgm:pt modelId="{3754FF19-1C0A-42A9-9791-5802D4CD96FF}" type="sibTrans" cxnId="{9F4A4DB6-0A11-4462-B9D5-43EE55B7118D}">
      <dgm:prSet/>
      <dgm:spPr/>
      <dgm:t>
        <a:bodyPr/>
        <a:lstStyle/>
        <a:p>
          <a:endParaRPr lang="en-US"/>
        </a:p>
      </dgm:t>
    </dgm:pt>
    <dgm:pt modelId="{B687A22B-84BE-49B5-9865-E8353FF4D2CF}">
      <dgm:prSet/>
      <dgm:spPr/>
      <dgm:t>
        <a:bodyPr/>
        <a:lstStyle/>
        <a:p>
          <a:pPr>
            <a:lnSpc>
              <a:spcPct val="100000"/>
            </a:lnSpc>
          </a:pPr>
          <a:r>
            <a:rPr lang="en-US" dirty="0"/>
            <a:t>Contact No: 9328445375</a:t>
          </a:r>
        </a:p>
      </dgm:t>
    </dgm:pt>
    <dgm:pt modelId="{9348E2D9-C322-43B6-81BB-68456AE3E2A3}" type="parTrans" cxnId="{3D0B2F77-5F50-400F-BD0A-3E7F40D83B87}">
      <dgm:prSet/>
      <dgm:spPr/>
      <dgm:t>
        <a:bodyPr/>
        <a:lstStyle/>
        <a:p>
          <a:endParaRPr lang="en-US"/>
        </a:p>
      </dgm:t>
    </dgm:pt>
    <dgm:pt modelId="{9B2FF502-C14D-4F8B-B710-D200173C549F}" type="sibTrans" cxnId="{3D0B2F77-5F50-400F-BD0A-3E7F40D83B87}">
      <dgm:prSet/>
      <dgm:spPr/>
      <dgm:t>
        <a:bodyPr/>
        <a:lstStyle/>
        <a:p>
          <a:endParaRPr lang="en-US"/>
        </a:p>
      </dgm:t>
    </dgm:pt>
    <dgm:pt modelId="{82B71270-F96E-4BD0-803C-1116EDBC2C8C}">
      <dgm:prSet/>
      <dgm:spPr/>
      <dgm:t>
        <a:bodyPr/>
        <a:lstStyle/>
        <a:p>
          <a:r>
            <a:rPr lang="en-US" dirty="0" err="1"/>
            <a:t>Github</a:t>
          </a:r>
          <a:r>
            <a:rPr lang="en-US" dirty="0"/>
            <a:t> Account:  </a:t>
          </a:r>
          <a:r>
            <a:rPr lang="en-US" dirty="0">
              <a:hlinkClick xmlns:r="http://schemas.openxmlformats.org/officeDocument/2006/relationships" r:id="rId1"/>
            </a:rPr>
            <a:t>Chirag5239328 (Chaudhary Chirag Bimal) (github.com)</a:t>
          </a:r>
          <a:endParaRPr lang="en-US" dirty="0">
            <a:solidFill>
              <a:schemeClr val="bg1"/>
            </a:solidFill>
          </a:endParaRPr>
        </a:p>
      </dgm:t>
    </dgm:pt>
    <dgm:pt modelId="{455DB0CC-B2DA-4EFB-8461-96A74F9DE10E}" type="parTrans" cxnId="{FD2270BE-F61B-4244-9703-C1BB2894C534}">
      <dgm:prSet/>
      <dgm:spPr/>
      <dgm:t>
        <a:bodyPr/>
        <a:lstStyle/>
        <a:p>
          <a:endParaRPr lang="en-US"/>
        </a:p>
      </dgm:t>
    </dgm:pt>
    <dgm:pt modelId="{30023E9E-BF30-4883-909E-DFE4B197EF91}" type="sibTrans" cxnId="{FD2270BE-F61B-4244-9703-C1BB2894C534}">
      <dgm:prSet/>
      <dgm:spPr/>
      <dgm:t>
        <a:bodyPr/>
        <a:lstStyle/>
        <a:p>
          <a:endParaRPr lang="en-US"/>
        </a:p>
      </dgm:t>
    </dgm:pt>
    <dgm:pt modelId="{EC97B3A0-9996-4752-82B1-1045AB1F2E0C}">
      <dgm:prSet/>
      <dgm:spPr/>
      <dgm:t>
        <a:bodyPr/>
        <a:lstStyle/>
        <a:p>
          <a:pPr>
            <a:lnSpc>
              <a:spcPct val="100000"/>
            </a:lnSpc>
          </a:pPr>
          <a:r>
            <a:rPr lang="en-US" dirty="0"/>
            <a:t>Topic: Real Time Sentiment Analysis</a:t>
          </a:r>
        </a:p>
      </dgm:t>
    </dgm:pt>
    <dgm:pt modelId="{1D9E5FAC-FEA2-44C0-8176-393EA90D0E33}" type="parTrans" cxnId="{423C436D-B48E-4C16-8480-76CCCBD7CA93}">
      <dgm:prSet/>
      <dgm:spPr/>
      <dgm:t>
        <a:bodyPr/>
        <a:lstStyle/>
        <a:p>
          <a:endParaRPr lang="en-US"/>
        </a:p>
      </dgm:t>
    </dgm:pt>
    <dgm:pt modelId="{D53C431E-9C32-484F-8984-F11D48054752}" type="sibTrans" cxnId="{423C436D-B48E-4C16-8480-76CCCBD7CA93}">
      <dgm:prSet/>
      <dgm:spPr/>
      <dgm:t>
        <a:bodyPr/>
        <a:lstStyle/>
        <a:p>
          <a:endParaRPr lang="en-US"/>
        </a:p>
      </dgm:t>
    </dgm:pt>
    <dgm:pt modelId="{BB4288F1-EFC7-474E-B0DC-C64AED05A3D0}">
      <dgm:prSet/>
      <dgm:spPr/>
      <dgm:t>
        <a:bodyPr/>
        <a:lstStyle/>
        <a:p>
          <a:pPr>
            <a:lnSpc>
              <a:spcPct val="100000"/>
            </a:lnSpc>
          </a:pPr>
          <a:r>
            <a:rPr lang="en-US" dirty="0"/>
            <a:t>College:  MPSTME</a:t>
          </a:r>
        </a:p>
      </dgm:t>
    </dgm:pt>
    <dgm:pt modelId="{D574F96D-9F88-4CEF-84D5-B3352336067A}" type="parTrans" cxnId="{9A1B800F-DF58-439C-9461-AEBFB74FE08D}">
      <dgm:prSet/>
      <dgm:spPr/>
      <dgm:t>
        <a:bodyPr/>
        <a:lstStyle/>
        <a:p>
          <a:endParaRPr lang="en-IN"/>
        </a:p>
      </dgm:t>
    </dgm:pt>
    <dgm:pt modelId="{BF7C9B31-F66F-4FD4-87FB-5B08D119DB85}" type="sibTrans" cxnId="{9A1B800F-DF58-439C-9461-AEBFB74FE08D}">
      <dgm:prSet/>
      <dgm:spPr/>
      <dgm:t>
        <a:bodyPr/>
        <a:lstStyle/>
        <a:p>
          <a:endParaRPr lang="en-IN"/>
        </a:p>
      </dgm:t>
    </dgm:pt>
    <dgm:pt modelId="{7B08EFD8-3894-4459-A032-B4B561DE8A09}">
      <dgm:prSet/>
      <dgm:spPr/>
      <dgm:t>
        <a:bodyPr/>
        <a:lstStyle/>
        <a:p>
          <a:pPr>
            <a:lnSpc>
              <a:spcPct val="100000"/>
            </a:lnSpc>
          </a:pPr>
          <a:r>
            <a:rPr lang="en-US" dirty="0"/>
            <a:t>Student Id: 70092100091</a:t>
          </a:r>
        </a:p>
      </dgm:t>
    </dgm:pt>
    <dgm:pt modelId="{DB10B87E-6412-4151-8CF3-3DDE49F34148}" type="parTrans" cxnId="{786CAD39-0719-4C7C-BFE9-5F6403271E23}">
      <dgm:prSet/>
      <dgm:spPr/>
      <dgm:t>
        <a:bodyPr/>
        <a:lstStyle/>
        <a:p>
          <a:endParaRPr lang="en-IN"/>
        </a:p>
      </dgm:t>
    </dgm:pt>
    <dgm:pt modelId="{0CFBEAF6-C440-4222-AED6-2A0A7BA1DA49}" type="sibTrans" cxnId="{786CAD39-0719-4C7C-BFE9-5F6403271E23}">
      <dgm:prSet/>
      <dgm:spPr/>
      <dgm:t>
        <a:bodyPr/>
        <a:lstStyle/>
        <a:p>
          <a:endParaRPr lang="en-IN"/>
        </a:p>
      </dgm:t>
    </dgm:pt>
    <dgm:pt modelId="{B0ED103D-1E70-4793-922B-A692B243DD9A}">
      <dgm:prSet/>
      <dgm:spPr/>
      <dgm:t>
        <a:bodyPr/>
        <a:lstStyle/>
        <a:p>
          <a:r>
            <a:rPr lang="en-US" dirty="0">
              <a:solidFill>
                <a:schemeClr val="bg1"/>
              </a:solidFill>
            </a:rPr>
            <a:t>Repo Link:  </a:t>
          </a:r>
          <a:r>
            <a:rPr lang="en-US" dirty="0">
              <a:hlinkClick xmlns:r="http://schemas.openxmlformats.org/officeDocument/2006/relationships" r:id="rId2"/>
            </a:rPr>
            <a:t>Chirag5239328/</a:t>
          </a:r>
          <a:r>
            <a:rPr lang="en-US" dirty="0" err="1">
              <a:hlinkClick xmlns:r="http://schemas.openxmlformats.org/officeDocument/2006/relationships" r:id="rId2"/>
            </a:rPr>
            <a:t>LNRS_HACKATHON_Chirag</a:t>
          </a:r>
          <a:r>
            <a:rPr lang="en-US" dirty="0">
              <a:hlinkClick xmlns:r="http://schemas.openxmlformats.org/officeDocument/2006/relationships" r:id="rId2"/>
            </a:rPr>
            <a:t> (github.com)</a:t>
          </a:r>
          <a:endParaRPr lang="en-US" dirty="0">
            <a:solidFill>
              <a:schemeClr val="bg1"/>
            </a:solidFill>
          </a:endParaRPr>
        </a:p>
      </dgm:t>
    </dgm:pt>
    <dgm:pt modelId="{32B6F8AA-89F8-4ECC-A7CE-A792834B7BDD}" type="sibTrans" cxnId="{CC0934A4-BB77-4042-866C-E9698302993E}">
      <dgm:prSet/>
      <dgm:spPr/>
      <dgm:t>
        <a:bodyPr/>
        <a:lstStyle/>
        <a:p>
          <a:endParaRPr lang="en-IN"/>
        </a:p>
      </dgm:t>
    </dgm:pt>
    <dgm:pt modelId="{5A959732-5788-413C-9D96-A02CF61F7E8B}" type="parTrans" cxnId="{CC0934A4-BB77-4042-866C-E9698302993E}">
      <dgm:prSet/>
      <dgm:spPr/>
      <dgm:t>
        <a:bodyPr/>
        <a:lstStyle/>
        <a:p>
          <a:endParaRPr lang="en-IN"/>
        </a:p>
      </dgm:t>
    </dgm:pt>
    <dgm:pt modelId="{63A72396-9862-4149-AF86-30AA35A44052}" type="pres">
      <dgm:prSet presAssocID="{7701BE0A-C3CB-4716-AB96-AD8C1F9F55B4}" presName="linear" presStyleCnt="0">
        <dgm:presLayoutVars>
          <dgm:animLvl val="lvl"/>
          <dgm:resizeHandles val="exact"/>
        </dgm:presLayoutVars>
      </dgm:prSet>
      <dgm:spPr/>
    </dgm:pt>
    <dgm:pt modelId="{5548ED75-76B2-406B-B75B-A15C4171C0B3}" type="pres">
      <dgm:prSet presAssocID="{B2E6BEB4-4BEF-49DC-AF2E-576834A909ED}" presName="parentText" presStyleLbl="node1" presStyleIdx="0" presStyleCnt="8">
        <dgm:presLayoutVars>
          <dgm:chMax val="0"/>
          <dgm:bulletEnabled val="1"/>
        </dgm:presLayoutVars>
      </dgm:prSet>
      <dgm:spPr/>
    </dgm:pt>
    <dgm:pt modelId="{4DAA64AD-CCE3-4A41-844B-7413F7106FA7}" type="pres">
      <dgm:prSet presAssocID="{515C62B7-3B09-44F1-BCEB-0C43ADFA8955}" presName="spacer" presStyleCnt="0"/>
      <dgm:spPr/>
    </dgm:pt>
    <dgm:pt modelId="{994E0F4C-DABB-4ABE-952F-3C71A3DA4759}" type="pres">
      <dgm:prSet presAssocID="{4207FAC2-2E32-4F9E-B40A-63D1E4044598}" presName="parentText" presStyleLbl="node1" presStyleIdx="1" presStyleCnt="8">
        <dgm:presLayoutVars>
          <dgm:chMax val="0"/>
          <dgm:bulletEnabled val="1"/>
        </dgm:presLayoutVars>
      </dgm:prSet>
      <dgm:spPr/>
    </dgm:pt>
    <dgm:pt modelId="{6BB71D20-C060-4CEC-8EC6-C2FBD1E23510}" type="pres">
      <dgm:prSet presAssocID="{3754FF19-1C0A-42A9-9791-5802D4CD96FF}" presName="spacer" presStyleCnt="0"/>
      <dgm:spPr/>
    </dgm:pt>
    <dgm:pt modelId="{EE296C0C-54D6-417E-9124-B37C69D53C88}" type="pres">
      <dgm:prSet presAssocID="{B687A22B-84BE-49B5-9865-E8353FF4D2CF}" presName="parentText" presStyleLbl="node1" presStyleIdx="2" presStyleCnt="8">
        <dgm:presLayoutVars>
          <dgm:chMax val="0"/>
          <dgm:bulletEnabled val="1"/>
        </dgm:presLayoutVars>
      </dgm:prSet>
      <dgm:spPr/>
    </dgm:pt>
    <dgm:pt modelId="{ED60F8D6-DE74-452D-B177-06DFCDBED345}" type="pres">
      <dgm:prSet presAssocID="{9B2FF502-C14D-4F8B-B710-D200173C549F}" presName="spacer" presStyleCnt="0"/>
      <dgm:spPr/>
    </dgm:pt>
    <dgm:pt modelId="{3C993390-B9E1-4D81-85EE-BDE307F07A98}" type="pres">
      <dgm:prSet presAssocID="{82B71270-F96E-4BD0-803C-1116EDBC2C8C}" presName="parentText" presStyleLbl="node1" presStyleIdx="3" presStyleCnt="8">
        <dgm:presLayoutVars>
          <dgm:chMax val="0"/>
          <dgm:bulletEnabled val="1"/>
        </dgm:presLayoutVars>
      </dgm:prSet>
      <dgm:spPr/>
    </dgm:pt>
    <dgm:pt modelId="{21EEBEDC-69FA-407C-9A17-687799BB55A3}" type="pres">
      <dgm:prSet presAssocID="{30023E9E-BF30-4883-909E-DFE4B197EF91}" presName="spacer" presStyleCnt="0"/>
      <dgm:spPr/>
    </dgm:pt>
    <dgm:pt modelId="{E1AC9829-54E4-43EB-8A30-0D3A2D166B54}" type="pres">
      <dgm:prSet presAssocID="{B0ED103D-1E70-4793-922B-A692B243DD9A}" presName="parentText" presStyleLbl="node1" presStyleIdx="4" presStyleCnt="8" custLinFactNeighborX="-2763" custLinFactNeighborY="-34346">
        <dgm:presLayoutVars>
          <dgm:chMax val="0"/>
          <dgm:bulletEnabled val="1"/>
        </dgm:presLayoutVars>
      </dgm:prSet>
      <dgm:spPr/>
    </dgm:pt>
    <dgm:pt modelId="{6ED76C39-D56B-4EDB-92CE-ED32704F63DA}" type="pres">
      <dgm:prSet presAssocID="{32B6F8AA-89F8-4ECC-A7CE-A792834B7BDD}" presName="spacer" presStyleCnt="0"/>
      <dgm:spPr/>
    </dgm:pt>
    <dgm:pt modelId="{5B80FC30-75D7-4AAE-BB72-E19D2B89C2FD}" type="pres">
      <dgm:prSet presAssocID="{EC97B3A0-9996-4752-82B1-1045AB1F2E0C}" presName="parentText" presStyleLbl="node1" presStyleIdx="5" presStyleCnt="8">
        <dgm:presLayoutVars>
          <dgm:chMax val="0"/>
          <dgm:bulletEnabled val="1"/>
        </dgm:presLayoutVars>
      </dgm:prSet>
      <dgm:spPr/>
    </dgm:pt>
    <dgm:pt modelId="{BA3889CF-CAF0-4A40-BE9B-FBF4EA0EDFA5}" type="pres">
      <dgm:prSet presAssocID="{D53C431E-9C32-484F-8984-F11D48054752}" presName="spacer" presStyleCnt="0"/>
      <dgm:spPr/>
    </dgm:pt>
    <dgm:pt modelId="{464F68E7-DA77-4225-99DA-7802E77E85CE}" type="pres">
      <dgm:prSet presAssocID="{BB4288F1-EFC7-474E-B0DC-C64AED05A3D0}" presName="parentText" presStyleLbl="node1" presStyleIdx="6" presStyleCnt="8">
        <dgm:presLayoutVars>
          <dgm:chMax val="0"/>
          <dgm:bulletEnabled val="1"/>
        </dgm:presLayoutVars>
      </dgm:prSet>
      <dgm:spPr/>
    </dgm:pt>
    <dgm:pt modelId="{0E4E6473-EF89-4B6F-BCAE-EAB3739D6642}" type="pres">
      <dgm:prSet presAssocID="{BF7C9B31-F66F-4FD4-87FB-5B08D119DB85}" presName="spacer" presStyleCnt="0"/>
      <dgm:spPr/>
    </dgm:pt>
    <dgm:pt modelId="{76EA5A5E-C35C-4C25-9F7C-92793F4D89C3}" type="pres">
      <dgm:prSet presAssocID="{7B08EFD8-3894-4459-A032-B4B561DE8A09}" presName="parentText" presStyleLbl="node1" presStyleIdx="7" presStyleCnt="8">
        <dgm:presLayoutVars>
          <dgm:chMax val="0"/>
          <dgm:bulletEnabled val="1"/>
        </dgm:presLayoutVars>
      </dgm:prSet>
      <dgm:spPr/>
    </dgm:pt>
  </dgm:ptLst>
  <dgm:cxnLst>
    <dgm:cxn modelId="{9A1B800F-DF58-439C-9461-AEBFB74FE08D}" srcId="{7701BE0A-C3CB-4716-AB96-AD8C1F9F55B4}" destId="{BB4288F1-EFC7-474E-B0DC-C64AED05A3D0}" srcOrd="6" destOrd="0" parTransId="{D574F96D-9F88-4CEF-84D5-B3352336067A}" sibTransId="{BF7C9B31-F66F-4FD4-87FB-5B08D119DB85}"/>
    <dgm:cxn modelId="{ECF19628-18A4-4058-AD8A-AB72A5DE3A77}" srcId="{7701BE0A-C3CB-4716-AB96-AD8C1F9F55B4}" destId="{B2E6BEB4-4BEF-49DC-AF2E-576834A909ED}" srcOrd="0" destOrd="0" parTransId="{357DB2CD-539B-42D4-A1EA-F7F755C62596}" sibTransId="{515C62B7-3B09-44F1-BCEB-0C43ADFA8955}"/>
    <dgm:cxn modelId="{786CAD39-0719-4C7C-BFE9-5F6403271E23}" srcId="{7701BE0A-C3CB-4716-AB96-AD8C1F9F55B4}" destId="{7B08EFD8-3894-4459-A032-B4B561DE8A09}" srcOrd="7" destOrd="0" parTransId="{DB10B87E-6412-4151-8CF3-3DDE49F34148}" sibTransId="{0CFBEAF6-C440-4222-AED6-2A0A7BA1DA49}"/>
    <dgm:cxn modelId="{423C436D-B48E-4C16-8480-76CCCBD7CA93}" srcId="{7701BE0A-C3CB-4716-AB96-AD8C1F9F55B4}" destId="{EC97B3A0-9996-4752-82B1-1045AB1F2E0C}" srcOrd="5" destOrd="0" parTransId="{1D9E5FAC-FEA2-44C0-8176-393EA90D0E33}" sibTransId="{D53C431E-9C32-484F-8984-F11D48054752}"/>
    <dgm:cxn modelId="{360FE26E-AA8B-4B94-BA57-AFFEF0D6B514}" type="presOf" srcId="{7B08EFD8-3894-4459-A032-B4B561DE8A09}" destId="{76EA5A5E-C35C-4C25-9F7C-92793F4D89C3}" srcOrd="0" destOrd="0" presId="urn:microsoft.com/office/officeart/2005/8/layout/vList2"/>
    <dgm:cxn modelId="{3D0B2F77-5F50-400F-BD0A-3E7F40D83B87}" srcId="{7701BE0A-C3CB-4716-AB96-AD8C1F9F55B4}" destId="{B687A22B-84BE-49B5-9865-E8353FF4D2CF}" srcOrd="2" destOrd="0" parTransId="{9348E2D9-C322-43B6-81BB-68456AE3E2A3}" sibTransId="{9B2FF502-C14D-4F8B-B710-D200173C549F}"/>
    <dgm:cxn modelId="{8720107A-0F46-4D88-8292-D315C2F9B9D1}" type="presOf" srcId="{EC97B3A0-9996-4752-82B1-1045AB1F2E0C}" destId="{5B80FC30-75D7-4AAE-BB72-E19D2B89C2FD}" srcOrd="0" destOrd="0" presId="urn:microsoft.com/office/officeart/2005/8/layout/vList2"/>
    <dgm:cxn modelId="{CFBEB97D-B3C0-4A8C-874E-B264CC292E0E}" type="presOf" srcId="{4207FAC2-2E32-4F9E-B40A-63D1E4044598}" destId="{994E0F4C-DABB-4ABE-952F-3C71A3DA4759}" srcOrd="0" destOrd="0" presId="urn:microsoft.com/office/officeart/2005/8/layout/vList2"/>
    <dgm:cxn modelId="{CC0934A4-BB77-4042-866C-E9698302993E}" srcId="{7701BE0A-C3CB-4716-AB96-AD8C1F9F55B4}" destId="{B0ED103D-1E70-4793-922B-A692B243DD9A}" srcOrd="4" destOrd="0" parTransId="{5A959732-5788-413C-9D96-A02CF61F7E8B}" sibTransId="{32B6F8AA-89F8-4ECC-A7CE-A792834B7BDD}"/>
    <dgm:cxn modelId="{5B2D14AA-07F2-4EA7-BCA0-F433EE8F2131}" type="presOf" srcId="{7701BE0A-C3CB-4716-AB96-AD8C1F9F55B4}" destId="{63A72396-9862-4149-AF86-30AA35A44052}" srcOrd="0" destOrd="0" presId="urn:microsoft.com/office/officeart/2005/8/layout/vList2"/>
    <dgm:cxn modelId="{AF4434AB-075C-43DA-BDF0-25B95CDBEE3F}" type="presOf" srcId="{B687A22B-84BE-49B5-9865-E8353FF4D2CF}" destId="{EE296C0C-54D6-417E-9124-B37C69D53C88}" srcOrd="0" destOrd="0" presId="urn:microsoft.com/office/officeart/2005/8/layout/vList2"/>
    <dgm:cxn modelId="{9F4A4DB6-0A11-4462-B9D5-43EE55B7118D}" srcId="{7701BE0A-C3CB-4716-AB96-AD8C1F9F55B4}" destId="{4207FAC2-2E32-4F9E-B40A-63D1E4044598}" srcOrd="1" destOrd="0" parTransId="{3913EA2D-B2E0-415B-B448-73D668962711}" sibTransId="{3754FF19-1C0A-42A9-9791-5802D4CD96FF}"/>
    <dgm:cxn modelId="{FD2270BE-F61B-4244-9703-C1BB2894C534}" srcId="{7701BE0A-C3CB-4716-AB96-AD8C1F9F55B4}" destId="{82B71270-F96E-4BD0-803C-1116EDBC2C8C}" srcOrd="3" destOrd="0" parTransId="{455DB0CC-B2DA-4EFB-8461-96A74F9DE10E}" sibTransId="{30023E9E-BF30-4883-909E-DFE4B197EF91}"/>
    <dgm:cxn modelId="{DA0832D9-AFCE-40FB-B474-D19E33CA08E3}" type="presOf" srcId="{B0ED103D-1E70-4793-922B-A692B243DD9A}" destId="{E1AC9829-54E4-43EB-8A30-0D3A2D166B54}" srcOrd="0" destOrd="0" presId="urn:microsoft.com/office/officeart/2005/8/layout/vList2"/>
    <dgm:cxn modelId="{9BFACBDE-DE7B-4DBD-B543-315B38EAAF7A}" type="presOf" srcId="{BB4288F1-EFC7-474E-B0DC-C64AED05A3D0}" destId="{464F68E7-DA77-4225-99DA-7802E77E85CE}" srcOrd="0" destOrd="0" presId="urn:microsoft.com/office/officeart/2005/8/layout/vList2"/>
    <dgm:cxn modelId="{AF7FA6EC-6442-4532-98A7-2C9715DD357B}" type="presOf" srcId="{B2E6BEB4-4BEF-49DC-AF2E-576834A909ED}" destId="{5548ED75-76B2-406B-B75B-A15C4171C0B3}" srcOrd="0" destOrd="0" presId="urn:microsoft.com/office/officeart/2005/8/layout/vList2"/>
    <dgm:cxn modelId="{A96916F0-DABA-4467-9FFE-0651A860705B}" type="presOf" srcId="{82B71270-F96E-4BD0-803C-1116EDBC2C8C}" destId="{3C993390-B9E1-4D81-85EE-BDE307F07A98}" srcOrd="0" destOrd="0" presId="urn:microsoft.com/office/officeart/2005/8/layout/vList2"/>
    <dgm:cxn modelId="{94C3C6A1-FB74-4044-BCE8-A8A556703760}" type="presParOf" srcId="{63A72396-9862-4149-AF86-30AA35A44052}" destId="{5548ED75-76B2-406B-B75B-A15C4171C0B3}" srcOrd="0" destOrd="0" presId="urn:microsoft.com/office/officeart/2005/8/layout/vList2"/>
    <dgm:cxn modelId="{069407B6-E4C1-4112-99CC-B9AEA4660BCA}" type="presParOf" srcId="{63A72396-9862-4149-AF86-30AA35A44052}" destId="{4DAA64AD-CCE3-4A41-844B-7413F7106FA7}" srcOrd="1" destOrd="0" presId="urn:microsoft.com/office/officeart/2005/8/layout/vList2"/>
    <dgm:cxn modelId="{B3A2E71F-51DD-4B23-B011-2C12886129BF}" type="presParOf" srcId="{63A72396-9862-4149-AF86-30AA35A44052}" destId="{994E0F4C-DABB-4ABE-952F-3C71A3DA4759}" srcOrd="2" destOrd="0" presId="urn:microsoft.com/office/officeart/2005/8/layout/vList2"/>
    <dgm:cxn modelId="{C96A419A-DBF3-4729-88DE-F6DCD0585DDB}" type="presParOf" srcId="{63A72396-9862-4149-AF86-30AA35A44052}" destId="{6BB71D20-C060-4CEC-8EC6-C2FBD1E23510}" srcOrd="3" destOrd="0" presId="urn:microsoft.com/office/officeart/2005/8/layout/vList2"/>
    <dgm:cxn modelId="{5393F294-47A8-4433-ACFE-5A0DFBE0F18A}" type="presParOf" srcId="{63A72396-9862-4149-AF86-30AA35A44052}" destId="{EE296C0C-54D6-417E-9124-B37C69D53C88}" srcOrd="4" destOrd="0" presId="urn:microsoft.com/office/officeart/2005/8/layout/vList2"/>
    <dgm:cxn modelId="{F8FD0A93-0DBE-4F11-92E5-654E8D29A3F9}" type="presParOf" srcId="{63A72396-9862-4149-AF86-30AA35A44052}" destId="{ED60F8D6-DE74-452D-B177-06DFCDBED345}" srcOrd="5" destOrd="0" presId="urn:microsoft.com/office/officeart/2005/8/layout/vList2"/>
    <dgm:cxn modelId="{58ACFF51-F532-4B1E-9B14-E4AEEC8515BF}" type="presParOf" srcId="{63A72396-9862-4149-AF86-30AA35A44052}" destId="{3C993390-B9E1-4D81-85EE-BDE307F07A98}" srcOrd="6" destOrd="0" presId="urn:microsoft.com/office/officeart/2005/8/layout/vList2"/>
    <dgm:cxn modelId="{9AF21F31-1422-4E04-A044-FF7680DAF868}" type="presParOf" srcId="{63A72396-9862-4149-AF86-30AA35A44052}" destId="{21EEBEDC-69FA-407C-9A17-687799BB55A3}" srcOrd="7" destOrd="0" presId="urn:microsoft.com/office/officeart/2005/8/layout/vList2"/>
    <dgm:cxn modelId="{ECF9F248-2FAF-446C-9FBA-4CCCD85463D1}" type="presParOf" srcId="{63A72396-9862-4149-AF86-30AA35A44052}" destId="{E1AC9829-54E4-43EB-8A30-0D3A2D166B54}" srcOrd="8" destOrd="0" presId="urn:microsoft.com/office/officeart/2005/8/layout/vList2"/>
    <dgm:cxn modelId="{02B510A3-7607-4263-9B1E-FFDE22D3943D}" type="presParOf" srcId="{63A72396-9862-4149-AF86-30AA35A44052}" destId="{6ED76C39-D56B-4EDB-92CE-ED32704F63DA}" srcOrd="9" destOrd="0" presId="urn:microsoft.com/office/officeart/2005/8/layout/vList2"/>
    <dgm:cxn modelId="{9ABF1E7E-8B5B-44B0-897B-86D9EDB6A8FC}" type="presParOf" srcId="{63A72396-9862-4149-AF86-30AA35A44052}" destId="{5B80FC30-75D7-4AAE-BB72-E19D2B89C2FD}" srcOrd="10" destOrd="0" presId="urn:microsoft.com/office/officeart/2005/8/layout/vList2"/>
    <dgm:cxn modelId="{9B8926F0-1950-4C1F-A762-382F4FC16FA8}" type="presParOf" srcId="{63A72396-9862-4149-AF86-30AA35A44052}" destId="{BA3889CF-CAF0-4A40-BE9B-FBF4EA0EDFA5}" srcOrd="11" destOrd="0" presId="urn:microsoft.com/office/officeart/2005/8/layout/vList2"/>
    <dgm:cxn modelId="{023ED576-6088-44AC-8698-3D9773A5EDDE}" type="presParOf" srcId="{63A72396-9862-4149-AF86-30AA35A44052}" destId="{464F68E7-DA77-4225-99DA-7802E77E85CE}" srcOrd="12" destOrd="0" presId="urn:microsoft.com/office/officeart/2005/8/layout/vList2"/>
    <dgm:cxn modelId="{F3FA6A60-50BE-45AF-B34A-3BFB8B23D829}" type="presParOf" srcId="{63A72396-9862-4149-AF86-30AA35A44052}" destId="{0E4E6473-EF89-4B6F-BCAE-EAB3739D6642}" srcOrd="13" destOrd="0" presId="urn:microsoft.com/office/officeart/2005/8/layout/vList2"/>
    <dgm:cxn modelId="{2CA563CF-9135-404A-BDEE-1DA745B51F47}" type="presParOf" srcId="{63A72396-9862-4149-AF86-30AA35A44052}" destId="{76EA5A5E-C35C-4C25-9F7C-92793F4D89C3}"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8ED75-76B2-406B-B75B-A15C4171C0B3}">
      <dsp:nvSpPr>
        <dsp:cNvPr id="0" name=""/>
        <dsp:cNvSpPr/>
      </dsp:nvSpPr>
      <dsp:spPr>
        <a:xfrm>
          <a:off x="0" y="626739"/>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Name: Chirag Chaudhary</a:t>
          </a:r>
        </a:p>
      </dsp:txBody>
      <dsp:txXfrm>
        <a:off x="16335" y="643074"/>
        <a:ext cx="5426167" cy="301950"/>
      </dsp:txXfrm>
    </dsp:sp>
    <dsp:sp modelId="{994E0F4C-DABB-4ABE-952F-3C71A3DA4759}">
      <dsp:nvSpPr>
        <dsp:cNvPr id="0" name=""/>
        <dsp:cNvSpPr/>
      </dsp:nvSpPr>
      <dsp:spPr>
        <a:xfrm>
          <a:off x="0" y="998799"/>
          <a:ext cx="5458837" cy="334620"/>
        </a:xfrm>
        <a:prstGeom prst="roundRect">
          <a:avLst/>
        </a:prstGeom>
        <a:solidFill>
          <a:schemeClr val="accen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Email Id:  cchirag5003@gmail.com</a:t>
          </a:r>
          <a:endParaRPr lang="en-US" sz="1300" kern="1200" dirty="0">
            <a:solidFill>
              <a:schemeClr val="bg1"/>
            </a:solidFill>
          </a:endParaRPr>
        </a:p>
      </dsp:txBody>
      <dsp:txXfrm>
        <a:off x="16335" y="1015134"/>
        <a:ext cx="5426167" cy="301950"/>
      </dsp:txXfrm>
    </dsp:sp>
    <dsp:sp modelId="{EE296C0C-54D6-417E-9124-B37C69D53C88}">
      <dsp:nvSpPr>
        <dsp:cNvPr id="0" name=""/>
        <dsp:cNvSpPr/>
      </dsp:nvSpPr>
      <dsp:spPr>
        <a:xfrm>
          <a:off x="0" y="1370859"/>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Contact No: 9328445375</a:t>
          </a:r>
        </a:p>
      </dsp:txBody>
      <dsp:txXfrm>
        <a:off x="16335" y="1387194"/>
        <a:ext cx="5426167" cy="301950"/>
      </dsp:txXfrm>
    </dsp:sp>
    <dsp:sp modelId="{3C993390-B9E1-4D81-85EE-BDE307F07A98}">
      <dsp:nvSpPr>
        <dsp:cNvPr id="0" name=""/>
        <dsp:cNvSpPr/>
      </dsp:nvSpPr>
      <dsp:spPr>
        <a:xfrm>
          <a:off x="0" y="174292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err="1"/>
            <a:t>Github</a:t>
          </a:r>
          <a:r>
            <a:rPr lang="en-US" sz="1300" kern="1200" dirty="0"/>
            <a:t> Account:  </a:t>
          </a:r>
          <a:r>
            <a:rPr lang="en-US" sz="1300" kern="1200" dirty="0">
              <a:hlinkClick xmlns:r="http://schemas.openxmlformats.org/officeDocument/2006/relationships" r:id="rId1"/>
            </a:rPr>
            <a:t>Chirag5239328 (Chaudhary Chirag Bimal) (github.com)</a:t>
          </a:r>
          <a:endParaRPr lang="en-US" sz="1300" kern="1200" dirty="0">
            <a:solidFill>
              <a:schemeClr val="bg1"/>
            </a:solidFill>
          </a:endParaRPr>
        </a:p>
      </dsp:txBody>
      <dsp:txXfrm>
        <a:off x="16335" y="1759255"/>
        <a:ext cx="5426167" cy="301950"/>
      </dsp:txXfrm>
    </dsp:sp>
    <dsp:sp modelId="{E1AC9829-54E4-43EB-8A30-0D3A2D166B54}">
      <dsp:nvSpPr>
        <dsp:cNvPr id="0" name=""/>
        <dsp:cNvSpPr/>
      </dsp:nvSpPr>
      <dsp:spPr>
        <a:xfrm>
          <a:off x="0" y="210212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bg1"/>
              </a:solidFill>
            </a:rPr>
            <a:t>Repo Link:  </a:t>
          </a:r>
          <a:r>
            <a:rPr lang="en-US" sz="1300" kern="1200" dirty="0">
              <a:hlinkClick xmlns:r="http://schemas.openxmlformats.org/officeDocument/2006/relationships" r:id="rId2"/>
            </a:rPr>
            <a:t>Chirag5239328/</a:t>
          </a:r>
          <a:r>
            <a:rPr lang="en-US" sz="1300" kern="1200" dirty="0" err="1">
              <a:hlinkClick xmlns:r="http://schemas.openxmlformats.org/officeDocument/2006/relationships" r:id="rId2"/>
            </a:rPr>
            <a:t>LNRS_HACKATHON_Chirag</a:t>
          </a:r>
          <a:r>
            <a:rPr lang="en-US" sz="1300" kern="1200" dirty="0">
              <a:hlinkClick xmlns:r="http://schemas.openxmlformats.org/officeDocument/2006/relationships" r:id="rId2"/>
            </a:rPr>
            <a:t> (github.com)</a:t>
          </a:r>
          <a:endParaRPr lang="en-US" sz="1300" kern="1200" dirty="0">
            <a:solidFill>
              <a:schemeClr val="bg1"/>
            </a:solidFill>
          </a:endParaRPr>
        </a:p>
      </dsp:txBody>
      <dsp:txXfrm>
        <a:off x="16335" y="2118455"/>
        <a:ext cx="5426167" cy="301950"/>
      </dsp:txXfrm>
    </dsp:sp>
    <dsp:sp modelId="{5B80FC30-75D7-4AAE-BB72-E19D2B89C2FD}">
      <dsp:nvSpPr>
        <dsp:cNvPr id="0" name=""/>
        <dsp:cNvSpPr/>
      </dsp:nvSpPr>
      <dsp:spPr>
        <a:xfrm>
          <a:off x="0" y="248704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Topic: Real Time Sentiment Analysis</a:t>
          </a:r>
        </a:p>
      </dsp:txBody>
      <dsp:txXfrm>
        <a:off x="16335" y="2503375"/>
        <a:ext cx="5426167" cy="301950"/>
      </dsp:txXfrm>
    </dsp:sp>
    <dsp:sp modelId="{464F68E7-DA77-4225-99DA-7802E77E85CE}">
      <dsp:nvSpPr>
        <dsp:cNvPr id="0" name=""/>
        <dsp:cNvSpPr/>
      </dsp:nvSpPr>
      <dsp:spPr>
        <a:xfrm>
          <a:off x="0" y="285910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College:  MPSTME</a:t>
          </a:r>
        </a:p>
      </dsp:txBody>
      <dsp:txXfrm>
        <a:off x="16335" y="2875435"/>
        <a:ext cx="5426167" cy="301950"/>
      </dsp:txXfrm>
    </dsp:sp>
    <dsp:sp modelId="{76EA5A5E-C35C-4C25-9F7C-92793F4D89C3}">
      <dsp:nvSpPr>
        <dsp:cNvPr id="0" name=""/>
        <dsp:cNvSpPr/>
      </dsp:nvSpPr>
      <dsp:spPr>
        <a:xfrm>
          <a:off x="0" y="323116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Student Id: 70092100091</a:t>
          </a:r>
        </a:p>
      </dsp:txBody>
      <dsp:txXfrm>
        <a:off x="16335" y="3247495"/>
        <a:ext cx="5426167" cy="3019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BD903-B387-48EE-B1BD-4C6DABF45678}" type="datetimeFigureOut">
              <a:rPr lang="en-IN" smtClean="0"/>
              <a:t>07-10-2024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C9AB7-3BF7-4492-A78D-336B78EA01A2}" type="slidenum">
              <a:rPr lang="en-IN" smtClean="0"/>
              <a:t>‹#›</a:t>
            </a:fld>
            <a:endParaRPr lang="en-IN"/>
          </a:p>
        </p:txBody>
      </p:sp>
    </p:spTree>
    <p:extLst>
      <p:ext uri="{BB962C8B-B14F-4D97-AF65-F5344CB8AC3E}">
        <p14:creationId xmlns:p14="http://schemas.microsoft.com/office/powerpoint/2010/main" val="1189151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C9AB7-3BF7-4492-A78D-336B78EA01A2}" type="slidenum">
              <a:rPr lang="en-IN" smtClean="0"/>
              <a:t>1</a:t>
            </a:fld>
            <a:endParaRPr lang="en-IN"/>
          </a:p>
        </p:txBody>
      </p:sp>
    </p:spTree>
    <p:extLst>
      <p:ext uri="{BB962C8B-B14F-4D97-AF65-F5344CB8AC3E}">
        <p14:creationId xmlns:p14="http://schemas.microsoft.com/office/powerpoint/2010/main" val="108325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C9AB7-3BF7-4492-A78D-336B78EA01A2}" type="slidenum">
              <a:rPr lang="en-IN" smtClean="0"/>
              <a:t>2</a:t>
            </a:fld>
            <a:endParaRPr lang="en-IN"/>
          </a:p>
        </p:txBody>
      </p:sp>
    </p:spTree>
    <p:extLst>
      <p:ext uri="{BB962C8B-B14F-4D97-AF65-F5344CB8AC3E}">
        <p14:creationId xmlns:p14="http://schemas.microsoft.com/office/powerpoint/2010/main" val="1414247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C9AB7-3BF7-4492-A78D-336B78EA01A2}" type="slidenum">
              <a:rPr lang="en-IN" smtClean="0"/>
              <a:t>8</a:t>
            </a:fld>
            <a:endParaRPr lang="en-IN"/>
          </a:p>
        </p:txBody>
      </p:sp>
    </p:spTree>
    <p:extLst>
      <p:ext uri="{BB962C8B-B14F-4D97-AF65-F5344CB8AC3E}">
        <p14:creationId xmlns:p14="http://schemas.microsoft.com/office/powerpoint/2010/main" val="375432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8FAF-C324-AFD2-B0E1-2E26045A0A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E52E7B-8320-64C2-DD1A-7FCEE5C752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8FE085-2433-BB2E-2094-E7584B562BD2}"/>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EA16EFF0-42D9-B16E-C520-93E5E9828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1BCE0C-FC5D-8F1B-65D3-ED5C34A89425}"/>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2268646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AE4A-7AF3-C229-9013-EEEFF81F00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2C5F44-55E2-7967-71BF-6EDF55F395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9E28E-A36D-4A58-1202-A28268FA4529}"/>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9DE7617E-2A9A-5BC5-78C6-A94ACC4BE8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002E5-4474-2F06-9459-7282D2E7B1FE}"/>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92159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594B82-5A13-3F30-AB3E-780141BFD3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C7714C-47AA-265B-5087-18DA7AEE22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A68C9-4067-882B-1343-FD5CD8025B26}"/>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90EBB790-5144-199B-97BF-0ED533213C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513E05-A77D-5143-D740-C4410EA615D2}"/>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2111718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er - Overlay - Image Placehol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38BDB87-5F61-D2C4-5734-A47DCC0E60DB}"/>
              </a:ext>
            </a:extLst>
          </p:cNvPr>
          <p:cNvSpPr>
            <a:spLocks noGrp="1"/>
          </p:cNvSpPr>
          <p:nvPr>
            <p:ph type="pic" sz="quarter" idx="13"/>
          </p:nvPr>
        </p:nvSpPr>
        <p:spPr>
          <a:xfrm>
            <a:off x="319522" y="316076"/>
            <a:ext cx="11552957" cy="5731432"/>
          </a:xfrm>
          <a:solidFill>
            <a:schemeClr val="accent2">
              <a:lumMod val="20000"/>
              <a:lumOff val="80000"/>
            </a:schemeClr>
          </a:solidFill>
        </p:spPr>
        <p:txBody>
          <a:bodyPr tIns="0" bIns="914400" anchor="ctr" anchorCtr="0"/>
          <a:lstStyle>
            <a:lvl1pPr algn="ctr">
              <a:defRPr/>
            </a:lvl1pPr>
          </a:lstStyle>
          <a:p>
            <a:endParaRPr lang="en-US" dirty="0"/>
          </a:p>
        </p:txBody>
      </p:sp>
      <p:sp>
        <p:nvSpPr>
          <p:cNvPr id="6" name="Title 5"/>
          <p:cNvSpPr>
            <a:spLocks noGrp="1"/>
          </p:cNvSpPr>
          <p:nvPr>
            <p:ph type="title"/>
          </p:nvPr>
        </p:nvSpPr>
        <p:spPr>
          <a:xfrm>
            <a:off x="303240" y="1636479"/>
            <a:ext cx="4466292" cy="1366528"/>
          </a:xfrm>
          <a:solidFill>
            <a:schemeClr val="tx1">
              <a:alpha val="50000"/>
            </a:schemeClr>
          </a:solidFill>
          <a:ln w="38100">
            <a:solidFill>
              <a:schemeClr val="bg1"/>
            </a:solidFill>
          </a:ln>
        </p:spPr>
        <p:txBody>
          <a:bodyPr wrap="square" lIns="457200" tIns="320040" rIns="210312" bIns="320040" anchor="ctr" anchorCtr="0">
            <a:spAutoFit/>
          </a:bodyPr>
          <a:lstStyle>
            <a:lvl1pPr>
              <a:defRPr sz="2600">
                <a:solidFill>
                  <a:schemeClr val="bg1"/>
                </a:solidFill>
                <a:latin typeface="+mj-lt"/>
              </a:defRPr>
            </a:lvl1pPr>
          </a:lstStyle>
          <a:p>
            <a:r>
              <a:rPr lang="en-US" dirty="0"/>
              <a:t>Click to edit Master title style</a:t>
            </a:r>
          </a:p>
        </p:txBody>
      </p:sp>
      <p:sp>
        <p:nvSpPr>
          <p:cNvPr id="4" name="Footer Placeholder 4">
            <a:extLst>
              <a:ext uri="{FF2B5EF4-FFF2-40B4-BE49-F238E27FC236}">
                <a16:creationId xmlns:a16="http://schemas.microsoft.com/office/drawing/2014/main" id="{1F2ACC5A-E1B8-DD64-339D-991CD470788A}"/>
              </a:ext>
            </a:extLst>
          </p:cNvPr>
          <p:cNvSpPr>
            <a:spLocks noGrp="1"/>
          </p:cNvSpPr>
          <p:nvPr>
            <p:ph type="ftr" sz="quarter" idx="3"/>
          </p:nvPr>
        </p:nvSpPr>
        <p:spPr>
          <a:xfrm>
            <a:off x="6924676" y="6353968"/>
            <a:ext cx="4535916" cy="365125"/>
          </a:xfrm>
          <a:prstGeom prst="rect">
            <a:avLst/>
          </a:prstGeom>
        </p:spPr>
        <p:txBody>
          <a:bodyPr vert="horz" lIns="0" tIns="0" rIns="0" bIns="0" rtlCol="0" anchor="ctr"/>
          <a:lstStyle>
            <a:lvl1pPr algn="r">
              <a:defRPr kumimoji="0" lang="en-US" sz="1200" b="0" i="0" u="none" strike="noStrike" kern="1200" cap="none" spc="0" normalizeH="0" baseline="0" dirty="0">
                <a:ln>
                  <a:noFill/>
                </a:ln>
                <a:solidFill>
                  <a:prstClr val="black">
                    <a:lumMod val="50000"/>
                    <a:lumOff val="50000"/>
                  </a:prstClr>
                </a:solidFill>
                <a:effectLst/>
                <a:uLnTx/>
                <a:uFillTx/>
                <a:latin typeface="Source Sans Pro" pitchFamily="34" charset="0"/>
                <a:ea typeface="+mn-ea"/>
                <a:cs typeface="+mn-cs"/>
              </a:defRPr>
            </a:lvl1pPr>
          </a:lstStyle>
          <a:p>
            <a:r>
              <a:rPr lang="en-US" dirty="0"/>
              <a:t>Presentation Title Here (Insert Menu &gt; Header &amp; Footer &gt; Apply)</a:t>
            </a:r>
          </a:p>
        </p:txBody>
      </p:sp>
      <p:sp>
        <p:nvSpPr>
          <p:cNvPr id="2" name="Slide Number Placeholder 1">
            <a:extLst>
              <a:ext uri="{FF2B5EF4-FFF2-40B4-BE49-F238E27FC236}">
                <a16:creationId xmlns:a16="http://schemas.microsoft.com/office/drawing/2014/main" id="{A6D5B0B2-6C0A-7AE2-7D0B-16285CB99708}"/>
              </a:ext>
            </a:extLst>
          </p:cNvPr>
          <p:cNvSpPr>
            <a:spLocks noGrp="1"/>
          </p:cNvSpPr>
          <p:nvPr>
            <p:ph type="sldNum" sz="quarter" idx="14"/>
          </p:nvPr>
        </p:nvSpPr>
        <p:spPr>
          <a:xfrm>
            <a:off x="11460591" y="6353968"/>
            <a:ext cx="398033" cy="367507"/>
          </a:xfrm>
        </p:spPr>
        <p:txBody>
          <a:bodyPr/>
          <a:lstStyle/>
          <a:p>
            <a:fld id="{4994CE7A-9BF7-418F-B3FB-B7D8B748063D}" type="slidenum">
              <a:rPr lang="en-US" smtClean="0"/>
              <a:pPr/>
              <a:t>‹#›</a:t>
            </a:fld>
            <a:endParaRPr lang="en-US" dirty="0"/>
          </a:p>
        </p:txBody>
      </p:sp>
    </p:spTree>
    <p:extLst>
      <p:ext uri="{BB962C8B-B14F-4D97-AF65-F5344CB8AC3E}">
        <p14:creationId xmlns:p14="http://schemas.microsoft.com/office/powerpoint/2010/main" val="1161813537"/>
      </p:ext>
    </p:extLst>
  </p:cSld>
  <p:clrMapOvr>
    <a:masterClrMapping/>
  </p:clrMapOvr>
  <p:extLst>
    <p:ext uri="{DCECCB84-F9BA-43D5-87BE-67443E8EF086}">
      <p15:sldGuideLst xmlns:p15="http://schemas.microsoft.com/office/powerpoint/2012/main">
        <p15:guide id="0" orient="horz" pos="2433">
          <p15:clr>
            <a:srgbClr val="FBAE40"/>
          </p15:clr>
        </p15:guide>
        <p15:guide id="1" pos="354">
          <p15:clr>
            <a:srgbClr val="FBAE40"/>
          </p15:clr>
        </p15:guide>
        <p15:guide id="2" pos="7200">
          <p15:clr>
            <a:srgbClr val="FBAE40"/>
          </p15:clr>
        </p15:guide>
        <p15:guide id="3" pos="74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549" y="292608"/>
            <a:ext cx="11513969" cy="874319"/>
          </a:xfrm>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Presentation Title Here (Insert Menu &gt; Header &amp; Footer &gt; Apply)</a:t>
            </a:r>
          </a:p>
        </p:txBody>
      </p:sp>
      <p:sp>
        <p:nvSpPr>
          <p:cNvPr id="3" name="Slide Number Placeholder 2">
            <a:extLst>
              <a:ext uri="{FF2B5EF4-FFF2-40B4-BE49-F238E27FC236}">
                <a16:creationId xmlns:a16="http://schemas.microsoft.com/office/drawing/2014/main" id="{66AC6CD7-6C5E-6ED5-A518-A78A0B6BACB0}"/>
              </a:ext>
            </a:extLst>
          </p:cNvPr>
          <p:cNvSpPr>
            <a:spLocks noGrp="1"/>
          </p:cNvSpPr>
          <p:nvPr>
            <p:ph type="sldNum" sz="quarter" idx="12"/>
          </p:nvPr>
        </p:nvSpPr>
        <p:spPr/>
        <p:txBody>
          <a:bodyPr/>
          <a:lstStyle/>
          <a:p>
            <a:fld id="{4994CE7A-9BF7-418F-B3FB-B7D8B748063D}" type="slidenum">
              <a:rPr lang="en-US" smtClean="0"/>
              <a:pPr/>
              <a:t>‹#›</a:t>
            </a:fld>
            <a:endParaRPr lang="en-US" dirty="0"/>
          </a:p>
        </p:txBody>
      </p:sp>
      <p:sp>
        <p:nvSpPr>
          <p:cNvPr id="5" name="Text Placeholder 7">
            <a:extLst>
              <a:ext uri="{FF2B5EF4-FFF2-40B4-BE49-F238E27FC236}">
                <a16:creationId xmlns:a16="http://schemas.microsoft.com/office/drawing/2014/main" id="{D134C2B3-60E8-5128-54DA-700C6DDBD30D}"/>
              </a:ext>
            </a:extLst>
          </p:cNvPr>
          <p:cNvSpPr>
            <a:spLocks noGrp="1"/>
          </p:cNvSpPr>
          <p:nvPr>
            <p:ph type="body" sz="quarter" idx="13" hasCustomPrompt="1"/>
          </p:nvPr>
        </p:nvSpPr>
        <p:spPr>
          <a:xfrm>
            <a:off x="336547" y="5981814"/>
            <a:ext cx="11513969" cy="138499"/>
          </a:xfrm>
        </p:spPr>
        <p:txBody>
          <a:bodyPr lIns="0" tIns="0" rIns="0" bIns="0" anchor="b" anchorCtr="0">
            <a:spAutoFit/>
          </a:bodyPr>
          <a:lstStyle>
            <a:lvl1pPr marL="0" indent="0">
              <a:buNone/>
              <a:defRPr kumimoji="0" lang="en-US" sz="900" u="none" strike="noStrike" kern="1200" cap="none" spc="0" normalizeH="0" baseline="0" dirty="0">
                <a:ln>
                  <a:noFill/>
                </a:ln>
                <a:solidFill>
                  <a:prstClr val="black">
                    <a:lumMod val="65000"/>
                    <a:lumOff val="35000"/>
                  </a:prstClr>
                </a:solidFill>
                <a:effectLst/>
                <a:uLnTx/>
                <a:uFillTx/>
                <a:latin typeface="Source Sans Pro" panose="020B0503030403020204" pitchFamily="34" charset="0"/>
                <a:ea typeface="Source Sans Pro" panose="020B0503030403020204" pitchFamily="34" charset="0"/>
                <a:cs typeface="+mn-cs"/>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fontAlgn="auto" latinLnBrk="0" hangingPunct="1">
              <a:lnSpc>
                <a:spcPct val="100000"/>
              </a:lnSpc>
              <a:spcBef>
                <a:spcPts val="0"/>
              </a:spcBef>
              <a:spcAft>
                <a:spcPts val="0"/>
              </a:spcAft>
              <a:buClrTx/>
              <a:buSzTx/>
              <a:tabLst/>
              <a:defRPr/>
            </a:pPr>
            <a:r>
              <a:rPr lang="en-US" dirty="0"/>
              <a:t>Source: </a:t>
            </a:r>
          </a:p>
        </p:txBody>
      </p:sp>
    </p:spTree>
    <p:extLst>
      <p:ext uri="{BB962C8B-B14F-4D97-AF65-F5344CB8AC3E}">
        <p14:creationId xmlns:p14="http://schemas.microsoft.com/office/powerpoint/2010/main" val="16390235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losing Slide (If Necessar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5463539" y="6481231"/>
            <a:ext cx="1264923" cy="109728"/>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973386" y="2587433"/>
            <a:ext cx="4389564" cy="1319406"/>
          </a:xfrm>
          <a:prstGeom prst="rect">
            <a:avLst/>
          </a:prstGeom>
        </p:spPr>
      </p:pic>
      <p:sp>
        <p:nvSpPr>
          <p:cNvPr id="2" name="TextBox 1">
            <a:extLst>
              <a:ext uri="{FF2B5EF4-FFF2-40B4-BE49-F238E27FC236}">
                <a16:creationId xmlns:a16="http://schemas.microsoft.com/office/drawing/2014/main" id="{F4E5765E-01B4-B134-9FDA-370DDBD0CC9D}"/>
              </a:ext>
            </a:extLst>
          </p:cNvPr>
          <p:cNvSpPr txBox="1"/>
          <p:nvPr userDrawn="1"/>
        </p:nvSpPr>
        <p:spPr>
          <a:xfrm>
            <a:off x="1164771" y="6270171"/>
            <a:ext cx="9862458" cy="400110"/>
          </a:xfrm>
          <a:prstGeom prst="rect">
            <a:avLst/>
          </a:prstGeom>
          <a:noFill/>
        </p:spPr>
        <p:txBody>
          <a:bodyPr wrap="square" rtlCol="0">
            <a:spAutoFit/>
          </a:bodyPr>
          <a:lstStyle/>
          <a:p>
            <a:pPr algn="ctr"/>
            <a:r>
              <a:rPr lang="en-US" sz="1000" dirty="0">
                <a:solidFill>
                  <a:schemeClr val="tx1">
                    <a:lumMod val="50000"/>
                    <a:lumOff val="50000"/>
                  </a:schemeClr>
                </a:solidFill>
                <a:ea typeface="Source Sans Pro Light" panose="020B0403030403020204" pitchFamily="34" charset="0"/>
              </a:rPr>
              <a:t>LexisNexis and the Knowledge Burst logo are registered trademarks of RELX Inc.</a:t>
            </a:r>
          </a:p>
          <a:p>
            <a:pPr algn="ctr"/>
            <a:r>
              <a:rPr lang="en-US" sz="1000" dirty="0">
                <a:solidFill>
                  <a:schemeClr val="tx1">
                    <a:lumMod val="50000"/>
                    <a:lumOff val="50000"/>
                  </a:schemeClr>
                </a:solidFill>
                <a:ea typeface="Source Sans Pro Light" panose="020B0403030403020204" pitchFamily="34" charset="0"/>
              </a:rPr>
              <a:t>© 2024 LexisNexis Risk Solutions</a:t>
            </a:r>
          </a:p>
        </p:txBody>
      </p:sp>
    </p:spTree>
    <p:extLst>
      <p:ext uri="{BB962C8B-B14F-4D97-AF65-F5344CB8AC3E}">
        <p14:creationId xmlns:p14="http://schemas.microsoft.com/office/powerpoint/2010/main" val="474975518"/>
      </p:ext>
    </p:extLst>
  </p:cSld>
  <p:clrMapOvr>
    <a:masterClrMapping/>
  </p:clrMapOvr>
  <p:extLst>
    <p:ext uri="{DCECCB84-F9BA-43D5-87BE-67443E8EF086}">
      <p15:sldGuideLst xmlns:p15="http://schemas.microsoft.com/office/powerpoint/2012/main">
        <p15:guide id="1" pos="480">
          <p15:clr>
            <a:srgbClr val="FBAE40"/>
          </p15:clr>
        </p15:guide>
        <p15:guide id="2" pos="72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BF75-6F5A-BA7E-10C1-CA2B1FAD5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1ADD42-E6CF-799F-33DD-442008A4C0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9BE19-0B45-48D6-5E45-B041F1957580}"/>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36177425-CC96-F4B1-8089-9BBEB4B9C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1FE9B4-E69A-3685-B358-D58E5B308EEF}"/>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3929398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C0A3-D2F9-5677-CFF9-ADEF45B53B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3AC6EA-A184-177D-2630-569E9A0896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7BE4C-51B6-B105-09E4-F45E29E11E33}"/>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5DA8336E-5CCA-524B-E6C3-BAEA2BA3A2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E8654-1F03-834B-20C7-F9BEACF9DF9C}"/>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94504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8C93-F5C3-68AD-1B56-3644B69EB7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390953-5063-E7C0-623A-FA294C52C3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1E1635-B68D-F315-F863-092BE2E37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F1330B-ED12-FFF8-7755-4F486AB83E93}"/>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6" name="Footer Placeholder 5">
            <a:extLst>
              <a:ext uri="{FF2B5EF4-FFF2-40B4-BE49-F238E27FC236}">
                <a16:creationId xmlns:a16="http://schemas.microsoft.com/office/drawing/2014/main" id="{08C5DE28-77A8-BC97-97D7-F624546AAF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82DE5E-2EA8-EA13-EAC5-69EF7116DB84}"/>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1692699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AA09-0E16-A653-B948-158D45FF07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F3D123-AD36-D44D-0FDB-B8817C01C3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1C64F-BACB-2159-6CCB-EEBFA152F6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D3F906-1709-11F7-D8C4-72373F110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229690-AC58-8B46-9CFE-3AB99E3C16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FC22BC-7CE3-8265-7215-D893682F37F6}"/>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8" name="Footer Placeholder 7">
            <a:extLst>
              <a:ext uri="{FF2B5EF4-FFF2-40B4-BE49-F238E27FC236}">
                <a16:creationId xmlns:a16="http://schemas.microsoft.com/office/drawing/2014/main" id="{6E7F7A1B-308A-6602-4870-4DD521C1CF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C83A51-C9BC-643D-D9FB-DF7F6AD64A77}"/>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1081202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47C0-22DB-1FBC-F4C4-45047D4EBB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BE6374-41B7-5D9E-F555-88C6D9EEC771}"/>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4" name="Footer Placeholder 3">
            <a:extLst>
              <a:ext uri="{FF2B5EF4-FFF2-40B4-BE49-F238E27FC236}">
                <a16:creationId xmlns:a16="http://schemas.microsoft.com/office/drawing/2014/main" id="{F6814DDF-A585-64D6-CF8D-33CEDA7BE3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696133-5DED-B886-76CA-2AC4D34095E2}"/>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168078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EB898-24E0-2430-0C49-1E2F478E0E77}"/>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3" name="Footer Placeholder 2">
            <a:extLst>
              <a:ext uri="{FF2B5EF4-FFF2-40B4-BE49-F238E27FC236}">
                <a16:creationId xmlns:a16="http://schemas.microsoft.com/office/drawing/2014/main" id="{C15E4B58-E891-A625-F982-56738AB524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07CD91-5888-CD1D-EC07-C3F902D9FF9F}"/>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356412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8914-4B10-D719-12BB-96E9EF47C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4B0A41-8D69-0912-7A39-EE5294E6B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FF9A14-F4F5-74B2-FF26-DE962802F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57B0A-D762-570E-45E6-AC40B2E065D4}"/>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6" name="Footer Placeholder 5">
            <a:extLst>
              <a:ext uri="{FF2B5EF4-FFF2-40B4-BE49-F238E27FC236}">
                <a16:creationId xmlns:a16="http://schemas.microsoft.com/office/drawing/2014/main" id="{F4655FC9-675F-83FD-E270-C9CC0A1A25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A0E34F-562B-860D-E392-3C1EC20639E1}"/>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313275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5F63-EB50-7E78-E07D-47D372D36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0AC971-D683-7A36-4AE6-8D27E14CB7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A849FA-EF7A-D1FE-30EE-962B95701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66455-6931-A256-3540-04572374A68E}"/>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6" name="Footer Placeholder 5">
            <a:extLst>
              <a:ext uri="{FF2B5EF4-FFF2-40B4-BE49-F238E27FC236}">
                <a16:creationId xmlns:a16="http://schemas.microsoft.com/office/drawing/2014/main" id="{27A1297D-BA33-3C4C-2C4A-72162927DD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E96A21-338E-36B7-9337-7962397DA796}"/>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2088786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8C461B-9B40-987D-1815-B71D3F611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0DDB58-43DB-7046-C118-DFEB8674D6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D65D99-7102-F475-7094-EC389FB545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11792F34-B86C-9159-0A8A-0D0C50D973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B0F25C6-28F8-53F8-DF54-BD4259FC2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46FAE2-DEDF-4311-8D8F-743FBE480C19}" type="slidenum">
              <a:rPr lang="en-IN" smtClean="0"/>
              <a:t>‹#›</a:t>
            </a:fld>
            <a:endParaRPr lang="en-IN"/>
          </a:p>
        </p:txBody>
      </p:sp>
    </p:spTree>
    <p:extLst>
      <p:ext uri="{BB962C8B-B14F-4D97-AF65-F5344CB8AC3E}">
        <p14:creationId xmlns:p14="http://schemas.microsoft.com/office/powerpoint/2010/main" val="36771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5A5EC58-6871-6F16-2193-1C6E2143EC9E}"/>
              </a:ext>
            </a:extLst>
          </p:cNvPr>
          <p:cNvSpPr>
            <a:spLocks noGrp="1"/>
          </p:cNvSpPr>
          <p:nvPr>
            <p:ph type="sldNum" sz="quarter" idx="14"/>
          </p:nvPr>
        </p:nvSpPr>
        <p:spPr/>
        <p:txBody>
          <a:bodyPr/>
          <a:lstStyle/>
          <a:p>
            <a:fld id="{4994CE7A-9BF7-418F-B3FB-B7D8B748063D}" type="slidenum">
              <a:rPr lang="en-US" smtClean="0"/>
              <a:pPr/>
              <a:t>1</a:t>
            </a:fld>
            <a:endParaRPr lang="en-US"/>
          </a:p>
        </p:txBody>
      </p:sp>
      <p:pic>
        <p:nvPicPr>
          <p:cNvPr id="16" name="Picture Placeholder 15">
            <a:extLst>
              <a:ext uri="{FF2B5EF4-FFF2-40B4-BE49-F238E27FC236}">
                <a16:creationId xmlns:a16="http://schemas.microsoft.com/office/drawing/2014/main" id="{8270CDBC-E8D9-9ECF-BFA8-F280D292A3F6}"/>
              </a:ext>
            </a:extLst>
          </p:cNvPr>
          <p:cNvPicPr>
            <a:picLocks noGrp="1" noRot="1" noChangeAspect="1" noMove="1" noResize="1" noEditPoints="1" noAdjustHandles="1" noChangeArrowheads="1" noChangeShapeType="1" noCrop="1"/>
          </p:cNvPicPr>
          <p:nvPr>
            <p:ph type="pic" sz="quarter" idx="13"/>
          </p:nvPr>
        </p:nvPicPr>
        <p:blipFill>
          <a:blip r:embed="rId3">
            <a:extLst>
              <a:ext uri="{28A0092B-C50C-407E-A947-70E740481C1C}">
                <a14:useLocalDpi xmlns:a14="http://schemas.microsoft.com/office/drawing/2010/main" val="0"/>
              </a:ext>
            </a:extLst>
          </a:blip>
          <a:srcRect t="5" b="5"/>
          <a:stretch>
            <a:fillRect/>
          </a:stretch>
        </p:blipFill>
        <p:spPr>
          <a:xfrm>
            <a:off x="305667" y="250667"/>
            <a:ext cx="11552957" cy="5731432"/>
          </a:xfrm>
        </p:spPr>
      </p:pic>
      <p:sp>
        <p:nvSpPr>
          <p:cNvPr id="17" name="Title 2">
            <a:extLst>
              <a:ext uri="{FF2B5EF4-FFF2-40B4-BE49-F238E27FC236}">
                <a16:creationId xmlns:a16="http://schemas.microsoft.com/office/drawing/2014/main" id="{A1DF1DA3-D0DC-EE5C-8F89-4DA9668EB671}"/>
              </a:ext>
            </a:extLst>
          </p:cNvPr>
          <p:cNvSpPr txBox="1">
            <a:spLocks noGrp="1" noRot="1" noMove="1" noResize="1" noEditPoints="1" noAdjustHandles="1" noChangeArrowheads="1" noChangeShapeType="1"/>
          </p:cNvSpPr>
          <p:nvPr/>
        </p:nvSpPr>
        <p:spPr>
          <a:xfrm>
            <a:off x="324407" y="1837695"/>
            <a:ext cx="4466292" cy="738664"/>
          </a:xfrm>
          <a:prstGeom prst="rect">
            <a:avLst/>
          </a:prstGeom>
          <a:solidFill>
            <a:srgbClr val="FF0000"/>
          </a:solidFill>
          <a:ln w="38100">
            <a:solidFill>
              <a:srgbClr val="FF0000"/>
            </a:solidFill>
          </a:ln>
        </p:spPr>
        <p:txBody>
          <a:bodyPr vert="horz" wrap="square" lIns="210312" tIns="210312" rIns="210312" bIns="164592" rtlCol="0" anchor="t" anchorCtr="0">
            <a:spAutoFit/>
          </a:bodyPr>
          <a:lstStyle>
            <a:defPPr>
              <a:defRPr lang="en-US"/>
            </a:defPPr>
            <a:lvl1pPr>
              <a:lnSpc>
                <a:spcPct val="90000"/>
              </a:lnSpc>
              <a:spcBef>
                <a:spcPct val="0"/>
              </a:spcBef>
              <a:buNone/>
              <a:defRPr sz="2600">
                <a:solidFill>
                  <a:schemeClr val="bg1"/>
                </a:solidFill>
                <a:latin typeface="+mj-lt"/>
              </a:defRPr>
            </a:lvl1pPr>
            <a:lvl2pPr>
              <a:defRPr/>
            </a:lvl2pPr>
            <a:lvl3pPr>
              <a:defRPr/>
            </a:lvl3pPr>
            <a:lvl4pPr>
              <a:defRPr/>
            </a:lvl4pPr>
            <a:lvl5pPr>
              <a:defRPr/>
            </a:lvl5pPr>
            <a:lvl6pPr>
              <a:defRPr/>
            </a:lvl6pPr>
            <a:lvl7pPr>
              <a:defRPr/>
            </a:lvl7pPr>
            <a:lvl8pPr>
              <a:defRPr/>
            </a:lvl8pPr>
            <a:lvl9pPr>
              <a:defRPr/>
            </a:lvl9pPr>
          </a:lstStyle>
          <a:p>
            <a:r>
              <a:rPr lang="en-US"/>
              <a:t>HACKATHON 2024</a:t>
            </a:r>
            <a:endParaRPr lang="en-US" dirty="0"/>
          </a:p>
        </p:txBody>
      </p:sp>
      <p:pic>
        <p:nvPicPr>
          <p:cNvPr id="8" name="Picture 7" descr="A black background with red text&#10;&#10;Description automatically generated">
            <a:extLst>
              <a:ext uri="{FF2B5EF4-FFF2-40B4-BE49-F238E27FC236}">
                <a16:creationId xmlns:a16="http://schemas.microsoft.com/office/drawing/2014/main" id="{4AE1676A-F790-6FB8-9809-375831C7856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33376" y="6268837"/>
            <a:ext cx="1673678" cy="392538"/>
          </a:xfrm>
          <a:prstGeom prst="rect">
            <a:avLst/>
          </a:prstGeom>
        </p:spPr>
      </p:pic>
      <p:sp>
        <p:nvSpPr>
          <p:cNvPr id="10" name="Footer Placeholder 2">
            <a:extLst>
              <a:ext uri="{FF2B5EF4-FFF2-40B4-BE49-F238E27FC236}">
                <a16:creationId xmlns:a16="http://schemas.microsoft.com/office/drawing/2014/main" id="{9A3D0900-CFFC-BF6B-A26C-DE0C27F7F46C}"/>
              </a:ext>
            </a:extLst>
          </p:cNvPr>
          <p:cNvSpPr txBox="1">
            <a:spLocks noGrp="1" noRot="1" noMove="1" noResize="1" noEditPoints="1" noAdjustHandles="1" noChangeArrowheads="1" noChangeShapeType="1"/>
          </p:cNvSpPr>
          <p:nvPr/>
        </p:nvSpPr>
        <p:spPr>
          <a:xfrm>
            <a:off x="4038600" y="6345464"/>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tx1">
                    <a:tint val="82000"/>
                  </a:schemeClr>
                </a:solidFill>
              </a:rPr>
              <a:t>LNRS</a:t>
            </a:r>
            <a:r>
              <a:rPr lang="en-US" dirty="0"/>
              <a:t> </a:t>
            </a:r>
            <a:r>
              <a:rPr lang="en-US" sz="1200" dirty="0">
                <a:solidFill>
                  <a:schemeClr val="tx1">
                    <a:tint val="82000"/>
                  </a:schemeClr>
                </a:solidFill>
              </a:rPr>
              <a:t>HACKATHON</a:t>
            </a:r>
            <a:r>
              <a:rPr lang="en-US" dirty="0"/>
              <a:t> </a:t>
            </a:r>
            <a:r>
              <a:rPr lang="en-US" sz="1200" dirty="0">
                <a:solidFill>
                  <a:schemeClr val="tx1">
                    <a:tint val="82000"/>
                  </a:schemeClr>
                </a:solidFill>
              </a:rPr>
              <a:t>2024</a:t>
            </a:r>
          </a:p>
        </p:txBody>
      </p:sp>
    </p:spTree>
    <p:extLst>
      <p:ext uri="{BB962C8B-B14F-4D97-AF65-F5344CB8AC3E}">
        <p14:creationId xmlns:p14="http://schemas.microsoft.com/office/powerpoint/2010/main" val="365047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Arc 4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931451-D4C6-D9DC-6E04-879ECD8B5603}"/>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kern="1200">
                <a:solidFill>
                  <a:srgbClr val="FF0000"/>
                </a:solidFill>
                <a:latin typeface="+mj-lt"/>
                <a:ea typeface="+mj-ea"/>
                <a:cs typeface="+mj-cs"/>
              </a:rPr>
              <a:t>ABOUT ME</a:t>
            </a:r>
            <a:endParaRPr lang="en-US" sz="4400" kern="1200" dirty="0">
              <a:solidFill>
                <a:srgbClr val="FF0000"/>
              </a:solidFill>
              <a:latin typeface="+mj-lt"/>
              <a:ea typeface="+mj-ea"/>
              <a:cs typeface="+mj-cs"/>
            </a:endParaRPr>
          </a:p>
        </p:txBody>
      </p:sp>
      <p:sp>
        <p:nvSpPr>
          <p:cNvPr id="43" name="Freeform: Shape 4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Placeholder 5">
            <a:extLst>
              <a:ext uri="{FF2B5EF4-FFF2-40B4-BE49-F238E27FC236}">
                <a16:creationId xmlns:a16="http://schemas.microsoft.com/office/drawing/2014/main" id="{BE295DE7-E957-64AB-44A5-EE5A6766553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938" r="2938"/>
          <a:stretch/>
        </p:blipFill>
        <p:spPr>
          <a:xfrm>
            <a:off x="703182" y="688501"/>
            <a:ext cx="4777381" cy="531125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graphicFrame>
        <p:nvGraphicFramePr>
          <p:cNvPr id="45" name="Text Placeholder 3">
            <a:extLst>
              <a:ext uri="{FF2B5EF4-FFF2-40B4-BE49-F238E27FC236}">
                <a16:creationId xmlns:a16="http://schemas.microsoft.com/office/drawing/2014/main" id="{8258B150-3EC7-B6AD-C06D-802D60EE650F}"/>
              </a:ext>
            </a:extLst>
          </p:cNvPr>
          <p:cNvGraphicFramePr>
            <a:graphicFrameLocks/>
          </p:cNvGraphicFramePr>
          <p:nvPr>
            <p:extLst>
              <p:ext uri="{D42A27DB-BD31-4B8C-83A1-F6EECF244321}">
                <p14:modId xmlns:p14="http://schemas.microsoft.com/office/powerpoint/2010/main" val="649765621"/>
              </p:ext>
            </p:extLst>
          </p:nvPr>
        </p:nvGraphicFramePr>
        <p:xfrm>
          <a:off x="5894962" y="1984443"/>
          <a:ext cx="5458838" cy="4192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148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0D1A-77B0-69B1-B2C8-DB0545158018}"/>
              </a:ext>
            </a:extLst>
          </p:cNvPr>
          <p:cNvSpPr>
            <a:spLocks noGrp="1"/>
          </p:cNvSpPr>
          <p:nvPr>
            <p:ph type="title"/>
          </p:nvPr>
        </p:nvSpPr>
        <p:spPr>
          <a:xfrm>
            <a:off x="838200" y="365125"/>
            <a:ext cx="10642600" cy="5090795"/>
          </a:xfrm>
        </p:spPr>
        <p:txBody>
          <a:bodyPr>
            <a:normAutofit/>
          </a:bodyPr>
          <a:lstStyle/>
          <a:p>
            <a:r>
              <a:rPr lang="en-US" sz="4000" b="1" dirty="0"/>
              <a:t>Title: Real Time Sentiment Analysis</a:t>
            </a:r>
            <a:br>
              <a:rPr lang="en-US" sz="2400" b="1" dirty="0"/>
            </a:br>
            <a:br>
              <a:rPr lang="en-US" dirty="0"/>
            </a:br>
            <a:r>
              <a:rPr lang="en-US" sz="2800" b="1" dirty="0"/>
              <a:t>Presented by</a:t>
            </a:r>
            <a:r>
              <a:rPr lang="en-US" sz="2800" dirty="0"/>
              <a:t>: Chirag Chaudhary</a:t>
            </a:r>
            <a:endParaRPr lang="en-IN" sz="2800" dirty="0"/>
          </a:p>
        </p:txBody>
      </p:sp>
    </p:spTree>
    <p:extLst>
      <p:ext uri="{BB962C8B-B14F-4D97-AF65-F5344CB8AC3E}">
        <p14:creationId xmlns:p14="http://schemas.microsoft.com/office/powerpoint/2010/main" val="399800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5BB4-031C-56B7-C74F-2B32CE458B27}"/>
              </a:ext>
            </a:extLst>
          </p:cNvPr>
          <p:cNvSpPr>
            <a:spLocks noGrp="1"/>
          </p:cNvSpPr>
          <p:nvPr>
            <p:ph type="title"/>
          </p:nvPr>
        </p:nvSpPr>
        <p:spPr>
          <a:xfrm>
            <a:off x="627380" y="1015682"/>
            <a:ext cx="10937240" cy="4826635"/>
          </a:xfrm>
        </p:spPr>
        <p:txBody>
          <a:bodyPr>
            <a:normAutofit fontScale="90000"/>
          </a:bodyPr>
          <a:lstStyle/>
          <a:p>
            <a:r>
              <a:rPr lang="en-IN" b="1" dirty="0"/>
              <a:t>Introduction</a:t>
            </a:r>
            <a:br>
              <a:rPr lang="en-IN" b="1" dirty="0"/>
            </a:br>
            <a:br>
              <a:rPr lang="en-IN" b="1" dirty="0"/>
            </a:br>
            <a:r>
              <a:rPr lang="en-IN" sz="2400" b="1" dirty="0"/>
              <a:t> </a:t>
            </a:r>
            <a:r>
              <a:rPr lang="en-US" sz="2700" b="1" dirty="0"/>
              <a:t>What is Sentiment Analysis?</a:t>
            </a:r>
            <a:br>
              <a:rPr lang="en-US" sz="2700" b="1" dirty="0"/>
            </a:br>
            <a:r>
              <a:rPr lang="en-US" sz="2700" dirty="0"/>
              <a:t>Sentiment analysis is the process of using natural language processing (NLP) and machine learning to determine the </a:t>
            </a:r>
            <a:r>
              <a:rPr lang="en-US" sz="2700" b="1" dirty="0"/>
              <a:t>emotional tone</a:t>
            </a:r>
            <a:r>
              <a:rPr lang="en-US" sz="2700" dirty="0"/>
              <a:t> behind a body of text. It is commonly used to understand opinions, attitudes, and emotions expressed in text data.</a:t>
            </a:r>
            <a:br>
              <a:rPr lang="en-US" sz="2700" dirty="0"/>
            </a:br>
            <a:br>
              <a:rPr lang="en-US" sz="2400" dirty="0"/>
            </a:br>
            <a:r>
              <a:rPr lang="en-US" sz="2400" b="1" dirty="0"/>
              <a:t>Why is Sentiment Analysis Important?</a:t>
            </a:r>
            <a:br>
              <a:rPr lang="en-US" sz="2400" dirty="0"/>
            </a:br>
            <a:r>
              <a:rPr lang="en-US" sz="2700" dirty="0"/>
              <a:t>Sentiment analysis is important because it helps to understand and analyze the emotional tone behind text data. It plays a crucial role in various fields, such as business and marketing, where companies use it to gauge customer opinions and feedback.</a:t>
            </a:r>
            <a:br>
              <a:rPr lang="en-US" sz="2400" dirty="0"/>
            </a:br>
            <a:br>
              <a:rPr lang="en-US" sz="2400" dirty="0"/>
            </a:br>
            <a:r>
              <a:rPr lang="en-US" sz="2700" b="1" dirty="0"/>
              <a:t>Objective</a:t>
            </a:r>
            <a:r>
              <a:rPr lang="en-US" sz="2700" dirty="0"/>
              <a:t>:</a:t>
            </a:r>
            <a:br>
              <a:rPr lang="en-US" sz="2700" dirty="0"/>
            </a:br>
            <a:r>
              <a:rPr lang="en-US" sz="2700" dirty="0"/>
              <a:t>Build an application that can analyze text to determine both </a:t>
            </a:r>
            <a:r>
              <a:rPr lang="en-US" sz="2700" b="1" dirty="0"/>
              <a:t>sentiment</a:t>
            </a:r>
            <a:r>
              <a:rPr lang="en-US" sz="2700" dirty="0"/>
              <a:t> and </a:t>
            </a:r>
            <a:r>
              <a:rPr lang="en-US" sz="2700" b="1" dirty="0"/>
              <a:t>sarcasm</a:t>
            </a:r>
            <a:r>
              <a:rPr lang="en-US" sz="2700" dirty="0"/>
              <a:t>.</a:t>
            </a:r>
            <a:br>
              <a:rPr lang="en-US" sz="1050" dirty="0"/>
            </a:br>
            <a:endParaRPr lang="en-IN" sz="2700" dirty="0"/>
          </a:p>
        </p:txBody>
      </p:sp>
    </p:spTree>
    <p:extLst>
      <p:ext uri="{BB962C8B-B14F-4D97-AF65-F5344CB8AC3E}">
        <p14:creationId xmlns:p14="http://schemas.microsoft.com/office/powerpoint/2010/main" val="35328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8FEA-1A08-5BE6-9528-C4801A4D9102}"/>
              </a:ext>
            </a:extLst>
          </p:cNvPr>
          <p:cNvSpPr>
            <a:spLocks noGrp="1"/>
          </p:cNvSpPr>
          <p:nvPr>
            <p:ph type="title"/>
          </p:nvPr>
        </p:nvSpPr>
        <p:spPr>
          <a:xfrm>
            <a:off x="838200" y="1030922"/>
            <a:ext cx="10515600" cy="4796155"/>
          </a:xfrm>
        </p:spPr>
        <p:txBody>
          <a:bodyPr>
            <a:noAutofit/>
          </a:bodyPr>
          <a:lstStyle/>
          <a:p>
            <a:pPr marL="0" marR="0" lvl="0" indent="0" algn="l" defTabSz="914400" rtl="0" eaLnBrk="0" fontAlgn="base" latinLnBrk="0" hangingPunct="0">
              <a:lnSpc>
                <a:spcPct val="100000"/>
              </a:lnSpc>
              <a:spcBef>
                <a:spcPct val="0"/>
              </a:spcBef>
              <a:spcAft>
                <a:spcPct val="0"/>
              </a:spcAft>
              <a:buClrTx/>
              <a:buSzTx/>
              <a:tabLst/>
            </a:pPr>
            <a:r>
              <a:rPr lang="en-IN" sz="4000" b="1" dirty="0"/>
              <a:t>Datasets Used</a:t>
            </a:r>
            <a:br>
              <a:rPr lang="en-IN" sz="2400" dirty="0"/>
            </a:br>
            <a:br>
              <a:rPr lang="en-IN" sz="2400" dirty="0"/>
            </a:br>
            <a:r>
              <a:rPr lang="en-IN" sz="2400" dirty="0"/>
              <a:t> </a:t>
            </a:r>
            <a:r>
              <a:rPr kumimoji="0" lang="en-US" altLang="en-US" sz="2400" b="1" i="0" u="none" strike="noStrike" cap="none" normalizeH="0" baseline="0" dirty="0">
                <a:ln>
                  <a:noFill/>
                </a:ln>
                <a:solidFill>
                  <a:schemeClr val="tx1"/>
                </a:solidFill>
                <a:effectLst/>
                <a:latin typeface="Arial" panose="020B0604020202020204" pitchFamily="34" charset="0"/>
              </a:rPr>
              <a:t>Fake News Dataset</a:t>
            </a:r>
            <a:r>
              <a:rPr kumimoji="0" lang="en-US" altLang="en-US" sz="2400" b="0" i="0" u="none" strike="noStrike" cap="none" normalizeH="0" baseline="0" dirty="0">
                <a:ln>
                  <a:noFill/>
                </a:ln>
                <a:solidFill>
                  <a:schemeClr val="tx1"/>
                </a:solidFill>
                <a:effectLst/>
                <a:latin typeface="Arial" panose="020B0604020202020204" pitchFamily="34" charset="0"/>
              </a:rPr>
              <a:t>:</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Contains news articles labeled as real or fake based on their content.</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Widely used for training and evaluating fake news detection models.</a:t>
            </a:r>
            <a:br>
              <a:rPr kumimoji="0" lang="en-US" altLang="en-US" sz="2400" b="0" i="0" u="none" strike="noStrike" cap="none" normalizeH="0" baseline="0" dirty="0">
                <a:ln>
                  <a:noFill/>
                </a:ln>
                <a:solidFill>
                  <a:schemeClr val="tx1"/>
                </a:solidFill>
                <a:effectLst/>
                <a:latin typeface="Arial" panose="020B0604020202020204" pitchFamily="34" charset="0"/>
              </a:rPr>
            </a:b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ISOT Fake News Dataset</a:t>
            </a:r>
            <a:r>
              <a:rPr kumimoji="0" lang="en-US" altLang="en-US" sz="2400" b="0" i="0" u="none" strike="noStrike" cap="none" normalizeH="0" baseline="0" dirty="0">
                <a:ln>
                  <a:noFill/>
                </a:ln>
                <a:solidFill>
                  <a:schemeClr val="tx1"/>
                </a:solidFill>
                <a:effectLst/>
                <a:latin typeface="Arial" panose="020B0604020202020204" pitchFamily="34" charset="0"/>
              </a:rPr>
              <a:t>:</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Collected by the ISOT Research Lab.</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Includes real and fake news articles from multiple sources.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Offers a diverse set of news articles for training models.</a:t>
            </a:r>
            <a:br>
              <a:rPr kumimoji="0" lang="en-US" altLang="en-US" sz="2400" b="0" i="0" u="none" strike="noStrike" cap="none" normalizeH="0" baseline="0" dirty="0">
                <a:ln>
                  <a:noFill/>
                </a:ln>
                <a:solidFill>
                  <a:schemeClr val="tx1"/>
                </a:solidFill>
                <a:effectLst/>
                <a:latin typeface="Arial" panose="020B0604020202020204" pitchFamily="34" charset="0"/>
              </a:rPr>
            </a:b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Why These Datasets?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Both datasets offer a broad range of news articles, allowing us to train robust models for detecting misinformation. </a:t>
            </a:r>
            <a:br>
              <a:rPr kumimoji="0" lang="en-US" altLang="en-US" sz="2400" b="0" i="0" u="none" strike="noStrike" cap="none" normalizeH="0" baseline="0" dirty="0">
                <a:ln>
                  <a:noFill/>
                </a:ln>
                <a:solidFill>
                  <a:schemeClr val="tx1"/>
                </a:solidFill>
                <a:effectLst/>
                <a:latin typeface="Arial" panose="020B0604020202020204" pitchFamily="34" charset="0"/>
              </a:rPr>
            </a:br>
            <a:endParaRPr lang="en-IN" sz="2400" dirty="0"/>
          </a:p>
        </p:txBody>
      </p:sp>
    </p:spTree>
    <p:extLst>
      <p:ext uri="{BB962C8B-B14F-4D97-AF65-F5344CB8AC3E}">
        <p14:creationId xmlns:p14="http://schemas.microsoft.com/office/powerpoint/2010/main" val="351333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FD04-7397-B7B7-1676-17A290A178AD}"/>
              </a:ext>
            </a:extLst>
          </p:cNvPr>
          <p:cNvSpPr>
            <a:spLocks noGrp="1"/>
          </p:cNvSpPr>
          <p:nvPr>
            <p:ph type="title"/>
          </p:nvPr>
        </p:nvSpPr>
        <p:spPr>
          <a:xfrm>
            <a:off x="838200" y="958016"/>
            <a:ext cx="10144760" cy="5436235"/>
          </a:xfrm>
        </p:spPr>
        <p:txBody>
          <a:bodyPr>
            <a:noAutofit/>
          </a:bodyPr>
          <a:lstStyle/>
          <a:p>
            <a:pPr marL="0" marR="0" lvl="0" indent="0" algn="l" defTabSz="914400" rtl="0" eaLnBrk="0" fontAlgn="base" latinLnBrk="0" hangingPunct="0">
              <a:lnSpc>
                <a:spcPct val="100000"/>
              </a:lnSpc>
              <a:spcBef>
                <a:spcPct val="0"/>
              </a:spcBef>
              <a:spcAft>
                <a:spcPct val="0"/>
              </a:spcAft>
              <a:buClrTx/>
              <a:buSzTx/>
              <a:tabLst/>
            </a:pPr>
            <a:r>
              <a:rPr lang="en-IN" sz="4000" dirty="0"/>
              <a:t>Model Architecture and Techniques</a:t>
            </a:r>
            <a:br>
              <a:rPr lang="en-IN" sz="2400" dirty="0"/>
            </a:br>
            <a:br>
              <a:rPr lang="en-IN" sz="2400" dirty="0"/>
            </a:br>
            <a:r>
              <a:rPr kumimoji="0" lang="en-US" altLang="en-US" sz="2400" b="1" i="0" u="none" strike="noStrike" cap="none" normalizeH="0" baseline="0" dirty="0">
                <a:ln>
                  <a:noFill/>
                </a:ln>
                <a:solidFill>
                  <a:schemeClr val="tx1"/>
                </a:solidFill>
                <a:effectLst/>
                <a:latin typeface="Arial" panose="020B0604020202020204" pitchFamily="34" charset="0"/>
              </a:rPr>
              <a:t>Preprocessing</a:t>
            </a:r>
            <a:r>
              <a:rPr kumimoji="0" lang="en-US" altLang="en-US" sz="2400" b="0" i="0" u="none" strike="noStrike" cap="none" normalizeH="0" baseline="0" dirty="0">
                <a:ln>
                  <a:noFill/>
                </a:ln>
                <a:solidFill>
                  <a:schemeClr val="tx1"/>
                </a:solidFill>
                <a:effectLst/>
                <a:latin typeface="Arial" panose="020B0604020202020204" pitchFamily="34" charset="0"/>
              </a:rPr>
              <a:t>:</a:t>
            </a:r>
            <a:br>
              <a:rPr kumimoji="0" lang="en-US" altLang="en-US" sz="2400" b="0" i="0" u="none" strike="noStrike" cap="none" normalizeH="0" baseline="0" dirty="0">
                <a:ln>
                  <a:noFill/>
                </a:ln>
                <a:solidFill>
                  <a:schemeClr val="tx1"/>
                </a:solidFill>
                <a:effectLst/>
                <a:latin typeface="Arial" panose="020B0604020202020204" pitchFamily="34" charset="0"/>
              </a:rPr>
            </a:br>
            <a:r>
              <a:rPr lang="en-US" sz="2000" dirty="0"/>
              <a:t>The sentiment analysis project involves several key steps and technologies. First, text data is preprocessed by converting all characters to lowercase, removing special characters, and eliminating </a:t>
            </a:r>
            <a:r>
              <a:rPr lang="en-US" sz="2000" dirty="0" err="1"/>
              <a:t>stopwords</a:t>
            </a:r>
            <a:r>
              <a:rPr lang="en-US" sz="2000" dirty="0"/>
              <a:t>.</a:t>
            </a:r>
            <a:br>
              <a:rPr kumimoji="0" lang="en-US" altLang="en-US" sz="2400" b="0" i="0" u="none" strike="noStrike" cap="none" normalizeH="0" baseline="0" dirty="0">
                <a:ln>
                  <a:noFill/>
                </a:ln>
                <a:solidFill>
                  <a:schemeClr val="tx1"/>
                </a:solidFill>
                <a:effectLst/>
                <a:latin typeface="Arial" panose="020B0604020202020204" pitchFamily="34" charset="0"/>
              </a:rPr>
            </a:br>
            <a:br>
              <a:rPr kumimoji="0" lang="en-US" altLang="en-US" sz="2400" b="0" i="0" u="none" strike="noStrike" cap="none" normalizeH="0" baseline="0" dirty="0">
                <a:ln>
                  <a:noFill/>
                </a:ln>
                <a:solidFill>
                  <a:schemeClr val="tx1"/>
                </a:solidFill>
                <a:effectLst/>
                <a:latin typeface="Arial" panose="020B0604020202020204" pitchFamily="34" charset="0"/>
              </a:rPr>
            </a:br>
            <a:r>
              <a:rPr lang="en-US" altLang="en-US" sz="2400" b="1" dirty="0">
                <a:latin typeface="Arial" panose="020B0604020202020204" pitchFamily="34" charset="0"/>
              </a:rPr>
              <a:t>Process</a:t>
            </a:r>
            <a:r>
              <a:rPr kumimoji="0" lang="en-US" altLang="en-US" sz="2400" b="0" i="0" u="none" strike="noStrike" cap="none" normalizeH="0" baseline="0" dirty="0">
                <a:ln>
                  <a:noFill/>
                </a:ln>
                <a:solidFill>
                  <a:schemeClr val="tx1"/>
                </a:solidFill>
                <a:effectLst/>
                <a:latin typeface="Arial" panose="020B0604020202020204" pitchFamily="34" charset="0"/>
              </a:rPr>
              <a:t>:</a:t>
            </a:r>
            <a:br>
              <a:rPr kumimoji="0" lang="en-US" altLang="en-US" sz="2400" b="0" i="0" u="none" strike="noStrike" cap="none" normalizeH="0" baseline="0" dirty="0">
                <a:ln>
                  <a:noFill/>
                </a:ln>
                <a:solidFill>
                  <a:schemeClr val="tx1"/>
                </a:solidFill>
                <a:effectLst/>
                <a:latin typeface="Arial" panose="020B0604020202020204" pitchFamily="34" charset="0"/>
              </a:rPr>
            </a:br>
            <a:r>
              <a:rPr lang="en-US" sz="2400" dirty="0"/>
              <a:t>To ensure accuracy, a majority voting system is implemented to aggregate the results from these models and produce a final sentiment.</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Tools &amp; Technologies</a:t>
            </a:r>
            <a:r>
              <a:rPr kumimoji="0" lang="en-US" altLang="en-US" sz="2400" b="0" i="0" u="none" strike="noStrike" cap="none" normalizeH="0" baseline="0" dirty="0">
                <a:ln>
                  <a:noFill/>
                </a:ln>
                <a:solidFill>
                  <a:schemeClr val="tx1"/>
                </a:solidFill>
                <a:effectLst/>
                <a:latin typeface="Arial" panose="020B0604020202020204" pitchFamily="34" charset="0"/>
              </a:rPr>
              <a:t>:</a:t>
            </a:r>
            <a:br>
              <a:rPr kumimoji="0" lang="en-US" altLang="en-US" sz="2400" b="0" i="0" u="none" strike="noStrike" cap="none" normalizeH="0" baseline="0" dirty="0">
                <a:ln>
                  <a:noFill/>
                </a:ln>
                <a:solidFill>
                  <a:schemeClr val="tx1"/>
                </a:solidFill>
                <a:effectLst/>
                <a:latin typeface="Arial" panose="020B0604020202020204" pitchFamily="34" charset="0"/>
              </a:rPr>
            </a:b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Python</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Streamlit</a:t>
            </a:r>
            <a:r>
              <a:rPr kumimoji="0" lang="en-US" altLang="en-US" sz="2400" b="0" i="0" u="none" strike="noStrike" cap="none" normalizeH="0" baseline="0" dirty="0">
                <a:ln>
                  <a:noFill/>
                </a:ln>
                <a:solidFill>
                  <a:schemeClr val="tx1"/>
                </a:solidFill>
                <a:effectLst/>
                <a:latin typeface="Arial" panose="020B0604020202020204" pitchFamily="34" charset="0"/>
              </a:rPr>
              <a:t> for web interface.</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NLP techniques</a:t>
            </a:r>
            <a:r>
              <a:rPr kumimoji="0" lang="en-US" altLang="en-US" sz="2400" b="0" i="0" u="none" strike="noStrike" cap="none" normalizeH="0" baseline="0" dirty="0">
                <a:ln>
                  <a:noFill/>
                </a:ln>
                <a:solidFill>
                  <a:schemeClr val="tx1"/>
                </a:solidFill>
                <a:effectLst/>
                <a:latin typeface="Arial" panose="020B0604020202020204" pitchFamily="34" charset="0"/>
              </a:rPr>
              <a:t> for text preprocessing.</a:t>
            </a:r>
            <a:br>
              <a:rPr kumimoji="0" lang="en-US" altLang="en-US" sz="2400" b="0" i="0" u="none" strike="noStrike" cap="none" normalizeH="0" baseline="0" dirty="0">
                <a:ln>
                  <a:noFill/>
                </a:ln>
                <a:solidFill>
                  <a:schemeClr val="tx1"/>
                </a:solidFill>
                <a:effectLst/>
                <a:latin typeface="Arial" panose="020B0604020202020204" pitchFamily="34" charset="0"/>
              </a:rPr>
            </a:br>
            <a:br>
              <a:rPr kumimoji="0" lang="en-US" altLang="en-US" sz="2400" b="0" i="0" u="none" strike="noStrike" cap="none" normalizeH="0" baseline="0" dirty="0">
                <a:ln>
                  <a:noFill/>
                </a:ln>
                <a:solidFill>
                  <a:schemeClr val="tx1"/>
                </a:solidFill>
                <a:effectLst/>
                <a:latin typeface="Arial" panose="020B0604020202020204" pitchFamily="34" charset="0"/>
              </a:rPr>
            </a:br>
            <a:endParaRPr lang="en-IN" sz="2400" dirty="0"/>
          </a:p>
        </p:txBody>
      </p:sp>
    </p:spTree>
    <p:extLst>
      <p:ext uri="{BB962C8B-B14F-4D97-AF65-F5344CB8AC3E}">
        <p14:creationId xmlns:p14="http://schemas.microsoft.com/office/powerpoint/2010/main" val="34617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35E3-DB5B-0772-DCB2-DF3F40CAB5FC}"/>
              </a:ext>
            </a:extLst>
          </p:cNvPr>
          <p:cNvSpPr>
            <a:spLocks noGrp="1"/>
          </p:cNvSpPr>
          <p:nvPr>
            <p:ph type="title"/>
          </p:nvPr>
        </p:nvSpPr>
        <p:spPr>
          <a:xfrm>
            <a:off x="838200" y="365125"/>
            <a:ext cx="10515600" cy="5507355"/>
          </a:xfrm>
        </p:spPr>
        <p:txBody>
          <a:bodyPr>
            <a:noAutofit/>
          </a:bodyPr>
          <a:lstStyle/>
          <a:p>
            <a:pPr>
              <a:buFont typeface="Arial" panose="020B0604020202020204" pitchFamily="34" charset="0"/>
              <a:buChar char="•"/>
            </a:pPr>
            <a:r>
              <a:rPr lang="en-IN" sz="4000" b="1" dirty="0"/>
              <a:t>Conclusion</a:t>
            </a:r>
            <a:br>
              <a:rPr lang="en-IN" sz="2400" dirty="0"/>
            </a:br>
            <a:br>
              <a:rPr lang="en-IN" sz="2400" dirty="0"/>
            </a:br>
            <a:r>
              <a:rPr lang="en-US" sz="2400" b="1" dirty="0"/>
              <a:t>Impact of the Project</a:t>
            </a:r>
            <a:r>
              <a:rPr lang="en-US" sz="2400" dirty="0"/>
              <a:t>:</a:t>
            </a:r>
            <a:br>
              <a:rPr lang="en-US" sz="5400" dirty="0"/>
            </a:br>
            <a:r>
              <a:rPr lang="en-US" sz="2400" dirty="0"/>
              <a:t>This project demonstrates how machine learning models can be effectively used to analyze sentiments from text data, providing valuable insights into public opinion, customer feedback, and general sentiment trends. The use of multiple models ensures high accuracy, making it a robust solution for sentiment analysis in various industries, from business to social media monitoring.</a:t>
            </a:r>
            <a:br>
              <a:rPr lang="en-US" sz="2400" dirty="0"/>
            </a:br>
            <a:br>
              <a:rPr lang="en-US" sz="2400" dirty="0"/>
            </a:br>
            <a:r>
              <a:rPr lang="en-US" sz="2400" b="1" dirty="0"/>
              <a:t>Future Work</a:t>
            </a:r>
            <a:r>
              <a:rPr lang="en-US" sz="2400" dirty="0"/>
              <a:t>:</a:t>
            </a:r>
            <a:br>
              <a:rPr lang="en-US" sz="2400" dirty="0"/>
            </a:br>
            <a:r>
              <a:rPr lang="en-US" sz="2000" dirty="0"/>
              <a:t>In future iterations, we aim to integrate additional </a:t>
            </a:r>
            <a:r>
              <a:rPr lang="en-US" sz="2000" b="1" dirty="0"/>
              <a:t>sarcasm detection models</a:t>
            </a:r>
            <a:r>
              <a:rPr lang="en-US" sz="2000" dirty="0"/>
              <a:t> and improve sentiment classification accuracy by using larger, more diverse datasets. Currently, sarcasm detection can sometimes misclassify, and addressing this with advanced models or fine-tuning will enhance the system. Expanding the project to handle real-time sentiment from live data streams like social media platforms could further enrich the application, enabling immediate feedback and analysis. Additionally, incorporating more context-aware models like </a:t>
            </a:r>
            <a:r>
              <a:rPr lang="en-US" sz="2000" b="1" dirty="0"/>
              <a:t>BERT</a:t>
            </a:r>
            <a:r>
              <a:rPr lang="en-US" sz="2000" dirty="0"/>
              <a:t> with fine-tuning on domain-specific datasets will improve understanding of nuanced sentiments.</a:t>
            </a:r>
            <a:endParaRPr lang="en-IN" sz="2400" dirty="0"/>
          </a:p>
        </p:txBody>
      </p:sp>
    </p:spTree>
    <p:extLst>
      <p:ext uri="{BB962C8B-B14F-4D97-AF65-F5344CB8AC3E}">
        <p14:creationId xmlns:p14="http://schemas.microsoft.com/office/powerpoint/2010/main" val="374628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F98F3-17D8-8A5B-17AE-B2E72D2B1A0D}"/>
              </a:ext>
            </a:extLst>
          </p:cNvPr>
          <p:cNvSpPr>
            <a:spLocks noGrp="1"/>
          </p:cNvSpPr>
          <p:nvPr>
            <p:ph type="title"/>
          </p:nvPr>
        </p:nvSpPr>
        <p:spPr>
          <a:xfrm>
            <a:off x="804672" y="802955"/>
            <a:ext cx="4977976" cy="1454051"/>
          </a:xfrm>
        </p:spPr>
        <p:txBody>
          <a:bodyPr vert="horz" lIns="91440" tIns="45720" rIns="91440" bIns="45720" rtlCol="0" anchor="ctr">
            <a:normAutofit/>
          </a:bodyPr>
          <a:lstStyle/>
          <a:p>
            <a:r>
              <a:rPr lang="en-US" sz="3600" kern="1200" dirty="0">
                <a:solidFill>
                  <a:srgbClr val="FF0000"/>
                </a:solidFill>
                <a:latin typeface="+mj-lt"/>
                <a:ea typeface="+mj-ea"/>
                <a:cs typeface="+mj-cs"/>
              </a:rPr>
              <a:t>Other Important Details</a:t>
            </a:r>
          </a:p>
        </p:txBody>
      </p:sp>
      <p:sp>
        <p:nvSpPr>
          <p:cNvPr id="5" name="TextBox 4">
            <a:extLst>
              <a:ext uri="{FF2B5EF4-FFF2-40B4-BE49-F238E27FC236}">
                <a16:creationId xmlns:a16="http://schemas.microsoft.com/office/drawing/2014/main" id="{BA008FA8-3A1C-F963-F70F-E0A8E5664A1D}"/>
              </a:ext>
            </a:extLst>
          </p:cNvPr>
          <p:cNvSpPr txBox="1"/>
          <p:nvPr/>
        </p:nvSpPr>
        <p:spPr>
          <a:xfrm>
            <a:off x="804672" y="2421682"/>
            <a:ext cx="4977578" cy="363928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tx2"/>
                </a:solidFill>
              </a:rPr>
              <a:t>First 2 Slides from this presentation needs to be added in your presentation</a:t>
            </a:r>
          </a:p>
          <a:p>
            <a:pPr marL="742950" lvl="1" indent="-228600">
              <a:lnSpc>
                <a:spcPct val="90000"/>
              </a:lnSpc>
              <a:spcAft>
                <a:spcPts val="600"/>
              </a:spcAft>
              <a:buFont typeface="Arial" panose="020B0604020202020204" pitchFamily="34" charset="0"/>
              <a:buChar char="•"/>
            </a:pPr>
            <a:r>
              <a:rPr lang="en-US" dirty="0">
                <a:solidFill>
                  <a:schemeClr val="tx2"/>
                </a:solidFill>
              </a:rPr>
              <a:t>Slide 1 – Use as it is, no modification required</a:t>
            </a:r>
          </a:p>
          <a:p>
            <a:pPr marL="742950" lvl="1" indent="-228600">
              <a:lnSpc>
                <a:spcPct val="90000"/>
              </a:lnSpc>
              <a:spcAft>
                <a:spcPts val="600"/>
              </a:spcAft>
              <a:buFont typeface="Arial" panose="020B0604020202020204" pitchFamily="34" charset="0"/>
              <a:buChar char="•"/>
            </a:pPr>
            <a:r>
              <a:rPr lang="en-US" dirty="0">
                <a:solidFill>
                  <a:schemeClr val="tx2"/>
                </a:solidFill>
              </a:rPr>
              <a:t>Slide 2 – This section is to provide your personal detail</a:t>
            </a:r>
          </a:p>
          <a:p>
            <a:pPr lvl="1" indent="-228600">
              <a:lnSpc>
                <a:spcPct val="90000"/>
              </a:lnSpc>
              <a:spcAft>
                <a:spcPts val="600"/>
              </a:spcAft>
              <a:buFont typeface="Arial" panose="020B0604020202020204" pitchFamily="34" charset="0"/>
              <a:buChar char="•"/>
            </a:pPr>
            <a:endParaRPr lang="en-US" dirty="0">
              <a:solidFill>
                <a:schemeClr val="tx2"/>
              </a:solidFill>
            </a:endParaRPr>
          </a:p>
          <a:p>
            <a:pPr marL="285750" indent="-228600">
              <a:lnSpc>
                <a:spcPct val="90000"/>
              </a:lnSpc>
              <a:spcAft>
                <a:spcPts val="600"/>
              </a:spcAft>
              <a:buFont typeface="Arial" panose="020B0604020202020204" pitchFamily="34" charset="0"/>
              <a:buChar char="•"/>
            </a:pPr>
            <a:r>
              <a:rPr lang="en-US" dirty="0">
                <a:solidFill>
                  <a:schemeClr val="tx2"/>
                </a:solidFill>
              </a:rPr>
              <a:t>Collaborate your Github repo with </a:t>
            </a:r>
          </a:p>
          <a:p>
            <a:pPr marL="742950" lvl="1" indent="-228600">
              <a:lnSpc>
                <a:spcPct val="90000"/>
              </a:lnSpc>
              <a:spcAft>
                <a:spcPts val="600"/>
              </a:spcAft>
              <a:buFont typeface="Arial" panose="020B0604020202020204" pitchFamily="34" charset="0"/>
              <a:buChar char="•"/>
            </a:pPr>
            <a:r>
              <a:rPr lang="en-US" b="1" dirty="0">
                <a:solidFill>
                  <a:schemeClr val="tx2"/>
                </a:solidFill>
              </a:rPr>
              <a:t>varun41935 </a:t>
            </a:r>
          </a:p>
          <a:p>
            <a:pPr marL="742950" lvl="1" indent="-228600">
              <a:lnSpc>
                <a:spcPct val="90000"/>
              </a:lnSpc>
              <a:spcAft>
                <a:spcPts val="600"/>
              </a:spcAft>
              <a:buFont typeface="Arial" panose="020B0604020202020204" pitchFamily="34" charset="0"/>
              <a:buChar char="•"/>
            </a:pPr>
            <a:r>
              <a:rPr lang="en-US" b="1" dirty="0">
                <a:solidFill>
                  <a:schemeClr val="tx2"/>
                </a:solidFill>
              </a:rPr>
              <a:t>singhpr17</a:t>
            </a:r>
          </a:p>
          <a:p>
            <a:pPr indent="-228600">
              <a:lnSpc>
                <a:spcPct val="90000"/>
              </a:lnSpc>
              <a:spcAft>
                <a:spcPts val="600"/>
              </a:spcAft>
              <a:buFont typeface="Arial" panose="020B0604020202020204" pitchFamily="34" charset="0"/>
              <a:buChar char="•"/>
            </a:pPr>
            <a:endParaRPr lang="en-US" b="1" dirty="0">
              <a:solidFill>
                <a:schemeClr val="tx2"/>
              </a:solidFill>
            </a:endParaRPr>
          </a:p>
          <a:p>
            <a:pPr marL="285750" indent="-228600">
              <a:lnSpc>
                <a:spcPct val="90000"/>
              </a:lnSpc>
              <a:spcAft>
                <a:spcPts val="600"/>
              </a:spcAft>
              <a:buFont typeface="Arial" panose="020B0604020202020204" pitchFamily="34" charset="0"/>
              <a:buChar char="•"/>
            </a:pPr>
            <a:endParaRPr lang="en-US" b="1"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1" name="Freeform: Shape 20">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Graphic 16" descr="Teacher">
            <a:extLst>
              <a:ext uri="{FF2B5EF4-FFF2-40B4-BE49-F238E27FC236}">
                <a16:creationId xmlns:a16="http://schemas.microsoft.com/office/drawing/2014/main" id="{43E48664-21BA-3FAC-A7B0-BFDEAF5EE7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
        <p:nvSpPr>
          <p:cNvPr id="3" name="Footer Placeholder 2">
            <a:extLst>
              <a:ext uri="{FF2B5EF4-FFF2-40B4-BE49-F238E27FC236}">
                <a16:creationId xmlns:a16="http://schemas.microsoft.com/office/drawing/2014/main" id="{AF773059-6D76-34EC-92C0-E9B4AE647BC8}"/>
              </a:ext>
            </a:extLst>
          </p:cNvPr>
          <p:cNvSpPr>
            <a:spLocks noGrp="1" noRot="1" noMove="1" noResize="1" noEditPoints="1" noAdjustHandles="1" noChangeArrowheads="1" noChangeShapeType="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LNRS HACKATHON 2024</a:t>
            </a:r>
          </a:p>
        </p:txBody>
      </p:sp>
      <p:sp>
        <p:nvSpPr>
          <p:cNvPr id="4" name="Slide Number Placeholder 3">
            <a:extLst>
              <a:ext uri="{FF2B5EF4-FFF2-40B4-BE49-F238E27FC236}">
                <a16:creationId xmlns:a16="http://schemas.microsoft.com/office/drawing/2014/main" id="{5A61ECC0-0078-F39D-9264-18DB7BA594B8}"/>
              </a:ext>
            </a:extLst>
          </p:cNvPr>
          <p:cNvSpPr>
            <a:spLocks noGrp="1" noRot="1" noMove="1" noResize="1" noEditPoints="1" noAdjustHandles="1" noChangeArrowheads="1" noChangeShapeType="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994CE7A-9BF7-418F-B3FB-B7D8B748063D}" type="slidenum">
              <a:rPr lang="en-US" smtClean="0">
                <a:solidFill>
                  <a:schemeClr val="tx1">
                    <a:tint val="75000"/>
                  </a:schemeClr>
                </a:solidFill>
              </a:rPr>
              <a:pPr>
                <a:spcAft>
                  <a:spcPts val="600"/>
                </a:spcAft>
              </a:pPr>
              <a:t>8</a:t>
            </a:fld>
            <a:endParaRPr lang="en-US">
              <a:solidFill>
                <a:schemeClr val="tx1">
                  <a:tint val="75000"/>
                </a:schemeClr>
              </a:solidFill>
            </a:endParaRPr>
          </a:p>
        </p:txBody>
      </p:sp>
      <p:pic>
        <p:nvPicPr>
          <p:cNvPr id="9" name="Picture 8" descr="A black background with red text&#10;&#10;Description automatically generated">
            <a:extLst>
              <a:ext uri="{FF2B5EF4-FFF2-40B4-BE49-F238E27FC236}">
                <a16:creationId xmlns:a16="http://schemas.microsoft.com/office/drawing/2014/main" id="{E042F15F-0B02-596D-54E8-C1629FD43A3E}"/>
              </a:ext>
            </a:extLst>
          </p:cNvPr>
          <p:cNvPicPr>
            <a:picLocks noGrp="1" noRo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333376" y="6268837"/>
            <a:ext cx="1673678" cy="392538"/>
          </a:xfrm>
          <a:prstGeom prst="rect">
            <a:avLst/>
          </a:prstGeom>
        </p:spPr>
      </p:pic>
    </p:spTree>
    <p:extLst>
      <p:ext uri="{BB962C8B-B14F-4D97-AF65-F5344CB8AC3E}">
        <p14:creationId xmlns:p14="http://schemas.microsoft.com/office/powerpoint/2010/main" val="2460354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529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736</TotalTime>
  <Words>620</Words>
  <Application>Microsoft Office PowerPoint</Application>
  <PresentationFormat>Widescreen</PresentationFormat>
  <Paragraphs>30</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Calibri</vt:lpstr>
      <vt:lpstr>Source Sans Pro</vt:lpstr>
      <vt:lpstr>Source Sans Pro Light</vt:lpstr>
      <vt:lpstr>Office Theme</vt:lpstr>
      <vt:lpstr>PowerPoint Presentation</vt:lpstr>
      <vt:lpstr>ABOUT ME</vt:lpstr>
      <vt:lpstr>Title: Real Time Sentiment Analysis  Presented by: Chirag Chaudhary</vt:lpstr>
      <vt:lpstr>Introduction   What is Sentiment Analysis? Sentiment analysis is the process of using natural language processing (NLP) and machine learning to determine the emotional tone behind a body of text. It is commonly used to understand opinions, attitudes, and emotions expressed in text data.  Why is Sentiment Analysis Important? Sentiment analysis is important because it helps to understand and analyze the emotional tone behind text data. It plays a crucial role in various fields, such as business and marketing, where companies use it to gauge customer opinions and feedback.  Objective: Build an application that can analyze text to determine both sentiment and sarcasm. </vt:lpstr>
      <vt:lpstr>Datasets Used   Fake News Dataset: Contains news articles labeled as real or fake based on their content. Widely used for training and evaluating fake news detection models.  ISOT Fake News Dataset: Collected by the ISOT Research Lab. Includes real and fake news articles from multiple sources. Offers a diverse set of news articles for training models.  Why These Datasets? Both datasets offer a broad range of news articles, allowing us to train robust models for detecting misinformation.  </vt:lpstr>
      <vt:lpstr>Model Architecture and Techniques  Preprocessing: The sentiment analysis project involves several key steps and technologies. First, text data is preprocessed by converting all characters to lowercase, removing special characters, and eliminating stopwords.  Process: To ensure accuracy, a majority voting system is implemented to aggregate the results from these models and produce a final sentiment. Tools &amp; Technologies:  Python, Streamlit for web interface. NLP techniques for text preprocessing.  </vt:lpstr>
      <vt:lpstr>Conclusion  Impact of the Project: This project demonstrates how machine learning models can be effectively used to analyze sentiments from text data, providing valuable insights into public opinion, customer feedback, and general sentiment trends. The use of multiple models ensures high accuracy, making it a robust solution for sentiment analysis in various industries, from business to social media monitoring.  Future Work: In future iterations, we aim to integrate additional sarcasm detection models and improve sentiment classification accuracy by using larger, more diverse datasets. Currently, sarcasm detection can sometimes misclassify, and addressing this with advanced models or fine-tuning will enhance the system. Expanding the project to handle real-time sentiment from live data streams like social media platforms could further enrich the application, enabling immediate feedback and analysis. Additionally, incorporating more context-aware models like BERT with fine-tuning on domain-specific datasets will improve understanding of nuanced sentiments.</vt:lpstr>
      <vt:lpstr>Other Important Details</vt:lpstr>
      <vt:lpstr>PowerPoint Presentation</vt:lpstr>
    </vt:vector>
  </TitlesOfParts>
  <Company>LexisNexis Risk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Singh, Pradeep (RIS-MUM)</dc:creator>
  <cp:lastModifiedBy>CHIRAG CHAUDHARY - 70092100091</cp:lastModifiedBy>
  <cp:revision>3</cp:revision>
  <dcterms:created xsi:type="dcterms:W3CDTF">2024-09-26T03:48:01Z</dcterms:created>
  <dcterms:modified xsi:type="dcterms:W3CDTF">2024-10-07T09:32:08Z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etDate">
    <vt:lpwstr>2024-09-26T03:57:11Z</vt:lpwstr>
  </property>
  <property fmtid="{D5CDD505-2E9C-101B-9397-08002B2CF9AE}" pid="4" name="MSIP_Label_549ac42a-3eb4-4074-b885-aea26bd6241e_Method">
    <vt:lpwstr>Standard</vt:lpwstr>
  </property>
  <property fmtid="{D5CDD505-2E9C-101B-9397-08002B2CF9AE}" pid="5" name="MSIP_Label_549ac42a-3eb4-4074-b885-aea26bd6241e_Name">
    <vt:lpwstr>General Business</vt:lpwstr>
  </property>
  <property fmtid="{D5CDD505-2E9C-101B-9397-08002B2CF9AE}" pid="6" name="MSIP_Label_549ac42a-3eb4-4074-b885-aea26bd6241e_SiteId">
    <vt:lpwstr>9274ee3f-9425-4109-a27f-9fb15c10675d</vt:lpwstr>
  </property>
  <property fmtid="{D5CDD505-2E9C-101B-9397-08002B2CF9AE}" pid="7" name="MSIP_Label_549ac42a-3eb4-4074-b885-aea26bd6241e_ActionId">
    <vt:lpwstr>bbec7d46-2413-4c8e-866f-cc05bda192ab</vt:lpwstr>
  </property>
  <property fmtid="{D5CDD505-2E9C-101B-9397-08002B2CF9AE}" pid="8" name="MSIP_Label_549ac42a-3eb4-4074-b885-aea26bd6241e_ContentBits">
    <vt:lpwstr>0</vt:lpwstr>
  </property>
</Properties>
</file>