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3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iXFh1qUf7RxJOUSV5zerVD8e6B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fb0c0ad8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9" name="Google Shape;309;g19fb0c0ad89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fb0c0ad8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g19fb0c0ad89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e61b08bc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g1ae61b08bc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481ea2c6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g1b481ea2c6f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fb0c0ad8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3" name="Google Shape;333;g19fb0c0ad89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e61b08bc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0" name="Google Shape;340;g1ae61b08bc4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7" name="Google Shape;34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4a51edf30_4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9" name="Google Shape;359;g1b4a51edf30_4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e61b08bc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g1ae61b08bc4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e61b08bc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0" name="Google Shape;380;g1ae61b08bc4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e63755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c43e637559_1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4a51edf30_4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g1b4a51edf30_4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4a51edf30_4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8" name="Google Shape;398;g1b4a51edf30_4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b4a51edf30_4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7" name="Google Shape;407;g1b4a51edf30_4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43daaeee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5" name="Google Shape;415;g1c43daaeee4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43daaeee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4" name="Google Shape;424;g1c43daaeee4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c43daaeee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2" name="Google Shape;432;g1c43daaeee4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0" name="Google Shape;4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b4a51edf3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g1b4a51edf30_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3" name="Google Shape;45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4a51edf30_4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9" name="Google Shape;459;g1b4a51edf30_4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481ea2c6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7" name="Google Shape;277;g1b481ea2c6f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43daaeee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g1c43daaeee4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fb0c0ad8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4" name="Google Shape;304;g19fb0c0ad89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43e637559_1_1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c43e637559_1_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g1c43e637559_1_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c43e637559_1_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c43e637559_1_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43e637559_1_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c43e637559_1_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g1c43e637559_1_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c43e637559_1_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c43e637559_1_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3e637559_1_2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c43e637559_1_2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1c43e637559_1_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c43e637559_1_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c43e637559_1_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43e637559_1_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c43e637559_1_2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c43e637559_1_2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g1c43e637559_1_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c43e637559_1_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c43e637559_1_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43e637559_1_3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c43e637559_1_3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g1c43e637559_1_3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1c43e637559_1_3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g1c43e637559_1_3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1c43e637559_1_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c43e637559_1_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c43e637559_1_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43e637559_1_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c43e637559_1_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c43e637559_1_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c43e637559_1_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43e637559_1_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c43e637559_1_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c43e637559_1_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43e637559_1_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c43e637559_1_5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4" name="Google Shape;124;g1c43e637559_1_5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g1c43e637559_1_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c43e637559_1_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c43e637559_1_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43e637559_1_6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c43e637559_1_6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g1c43e637559_1_6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g1c43e637559_1_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c43e637559_1_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c43e637559_1_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43e637559_1_6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c43e637559_1_6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1c43e637559_1_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c43e637559_1_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c43e637559_1_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471933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43e637559_1_7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c43e637559_1_7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1c43e637559_1_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c43e637559_1_7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c43e637559_1_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45720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2" type="body"/>
          </p:nvPr>
        </p:nvSpPr>
        <p:spPr>
          <a:xfrm>
            <a:off x="470916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71932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45720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4709160" y="1577340"/>
            <a:ext cx="39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3e637559_1_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1c43e637559_1_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c43e637559_1_6"/>
          <p:cNvSpPr/>
          <p:nvPr>
            <p:ph idx="2" type="pic"/>
          </p:nvPr>
        </p:nvSpPr>
        <p:spPr>
          <a:xfrm>
            <a:off x="369236" y="132677"/>
            <a:ext cx="1389888" cy="138899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g1c43e637559_1_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486233" y="484714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471933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486233" y="484710"/>
            <a:ext cx="81715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471932" y="2564130"/>
            <a:ext cx="5506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43e637559_1_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g1c43e637559_1_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g1c43e637559_1_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c43e637559_1_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c43e637559_1_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hyperlink" Target="https://github.com/Chirag7120" TargetMode="External"/><Relationship Id="rId6" Type="http://schemas.openxmlformats.org/officeDocument/2006/relationships/image" Target="../media/image24.png"/><Relationship Id="rId7" Type="http://schemas.openxmlformats.org/officeDocument/2006/relationships/hyperlink" Target="https://www.linkedin.com/in/chirag-talreja-89a605206/" TargetMode="External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/>
        </p:nvSpPr>
        <p:spPr>
          <a:xfrm>
            <a:off x="3036155" y="5057614"/>
            <a:ext cx="584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7115" lvl="0" marL="2329180" marR="508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Diamond Price</a:t>
            </a: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1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4849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192350" y="5147400"/>
            <a:ext cx="216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Chirag Talreja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fb0c0ad89_0_17"/>
          <p:cNvSpPr txBox="1"/>
          <p:nvPr/>
        </p:nvSpPr>
        <p:spPr>
          <a:xfrm>
            <a:off x="1625900" y="479425"/>
            <a:ext cx="58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19fb0c0ad89_0_17"/>
          <p:cNvSpPr txBox="1"/>
          <p:nvPr/>
        </p:nvSpPr>
        <p:spPr>
          <a:xfrm>
            <a:off x="841850" y="263875"/>
            <a:ext cx="772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Visualization:-Multi</a:t>
            </a:r>
            <a:r>
              <a:rPr b="1" lang="en-IN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variate Analysis</a:t>
            </a:r>
            <a:endParaRPr b="1"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g19fb0c0ad8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13" y="1342375"/>
            <a:ext cx="7090774" cy="5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fb0c0ad89_0_23"/>
          <p:cNvSpPr txBox="1"/>
          <p:nvPr>
            <p:ph type="title"/>
          </p:nvPr>
        </p:nvSpPr>
        <p:spPr>
          <a:xfrm>
            <a:off x="273089" y="216562"/>
            <a:ext cx="612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Outlier </a:t>
            </a:r>
            <a:r>
              <a:rPr b="1" lang="en-IN"/>
              <a:t>Handling</a:t>
            </a:r>
            <a:endParaRPr b="1"/>
          </a:p>
        </p:txBody>
      </p:sp>
      <p:pic>
        <p:nvPicPr>
          <p:cNvPr id="319" name="Google Shape;319;g19fb0c0ad8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863062"/>
            <a:ext cx="5743575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ae61b08bc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595313"/>
            <a:ext cx="5838825" cy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481ea2c6f_0_3"/>
          <p:cNvSpPr txBox="1"/>
          <p:nvPr/>
        </p:nvSpPr>
        <p:spPr>
          <a:xfrm>
            <a:off x="415750" y="146875"/>
            <a:ext cx="738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After Outlier Handling:</a:t>
            </a:r>
            <a:endParaRPr b="1"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g1b481ea2c6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50" y="731875"/>
            <a:ext cx="5982525" cy="58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fb0c0ad89_0_28"/>
          <p:cNvSpPr txBox="1"/>
          <p:nvPr>
            <p:ph type="title"/>
          </p:nvPr>
        </p:nvSpPr>
        <p:spPr>
          <a:xfrm>
            <a:off x="770601" y="439400"/>
            <a:ext cx="687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Categorical</a:t>
            </a:r>
            <a:r>
              <a:rPr lang="en-IN"/>
              <a:t> Data Conversion</a:t>
            </a:r>
            <a:endParaRPr sz="4100"/>
          </a:p>
        </p:txBody>
      </p:sp>
      <p:pic>
        <p:nvPicPr>
          <p:cNvPr id="336" name="Google Shape;336;g19fb0c0ad8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1290812"/>
            <a:ext cx="52482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9fb0c0ad89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50" y="3907850"/>
            <a:ext cx="52482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e61b08bc4_0_25"/>
          <p:cNvSpPr txBox="1"/>
          <p:nvPr/>
        </p:nvSpPr>
        <p:spPr>
          <a:xfrm>
            <a:off x="632725" y="653150"/>
            <a:ext cx="74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1ae61b08bc4_0_25"/>
          <p:cNvSpPr txBox="1"/>
          <p:nvPr/>
        </p:nvSpPr>
        <p:spPr>
          <a:xfrm>
            <a:off x="520500" y="1747525"/>
            <a:ext cx="8103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IN" sz="1800">
                <a:solidFill>
                  <a:srgbClr val="FFFFFF"/>
                </a:solidFill>
              </a:rPr>
              <a:t>We have implemented various machine learning algorithms such as Linear Regression, Decision Tree ,Random Forest  and Adaptive Boosting and Voting Regressor in order to identify the most optimal model.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IN" sz="1800">
                <a:solidFill>
                  <a:srgbClr val="FFFFFF"/>
                </a:solidFill>
              </a:rPr>
              <a:t>For each of these models R2_Score,MSE,RMSE,MAE were calculated.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IN" sz="1800">
                <a:solidFill>
                  <a:srgbClr val="FFFFFF"/>
                </a:solidFill>
              </a:rPr>
              <a:t>Further we found importance and results based on the models we have used.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4" name="Google Shape;344;g1ae61b08bc4_0_25"/>
          <p:cNvSpPr txBox="1"/>
          <p:nvPr/>
        </p:nvSpPr>
        <p:spPr>
          <a:xfrm>
            <a:off x="520500" y="530700"/>
            <a:ext cx="789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 &amp; prediction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"/>
          <p:cNvSpPr txBox="1"/>
          <p:nvPr>
            <p:ph type="title"/>
          </p:nvPr>
        </p:nvSpPr>
        <p:spPr>
          <a:xfrm>
            <a:off x="628189" y="367462"/>
            <a:ext cx="612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Simple Linear Regression</a:t>
            </a:r>
            <a:endParaRPr b="1"/>
          </a:p>
        </p:txBody>
      </p:sp>
      <p:sp>
        <p:nvSpPr>
          <p:cNvPr id="350" name="Google Shape;350;p7"/>
          <p:cNvSpPr txBox="1"/>
          <p:nvPr/>
        </p:nvSpPr>
        <p:spPr>
          <a:xfrm>
            <a:off x="628200" y="1222400"/>
            <a:ext cx="7887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IN" sz="2300">
                <a:solidFill>
                  <a:schemeClr val="lt1"/>
                </a:solidFill>
              </a:rPr>
              <a:t>Independent Variable: Carat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IN" sz="2300">
                <a:solidFill>
                  <a:schemeClr val="lt1"/>
                </a:solidFill>
              </a:rPr>
              <a:t>Dependent Variable: Price</a:t>
            </a:r>
            <a:endParaRPr sz="23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877400" y="2723850"/>
            <a:ext cx="3694500" cy="224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"/>
          <p:cNvSpPr txBox="1"/>
          <p:nvPr/>
        </p:nvSpPr>
        <p:spPr>
          <a:xfrm>
            <a:off x="1009250" y="3019875"/>
            <a:ext cx="34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&amp; Test size/shape</a:t>
            </a:r>
            <a:endParaRPr b="1" sz="22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1092225" y="3412550"/>
            <a:ext cx="261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Size: 43152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Shape:(43152,1)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Size: 10788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Shape:(10788,1)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5134050" y="2989900"/>
            <a:ext cx="3276900" cy="91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"/>
          <p:cNvSpPr txBox="1"/>
          <p:nvPr/>
        </p:nvSpPr>
        <p:spPr>
          <a:xfrm>
            <a:off x="5238900" y="2998050"/>
            <a:ext cx="327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Train R2_score: 0.5254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Test R2_score : 0.5169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5156925" y="4386975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0.56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0.54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b4a51edf30_4_23"/>
          <p:cNvSpPr txBox="1"/>
          <p:nvPr>
            <p:ph type="title"/>
          </p:nvPr>
        </p:nvSpPr>
        <p:spPr>
          <a:xfrm>
            <a:off x="628202" y="367450"/>
            <a:ext cx="728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Multiple Linear Regression</a:t>
            </a:r>
            <a:endParaRPr b="1"/>
          </a:p>
        </p:txBody>
      </p:sp>
      <p:sp>
        <p:nvSpPr>
          <p:cNvPr id="362" name="Google Shape;362;g1b4a51edf30_4_23"/>
          <p:cNvSpPr txBox="1"/>
          <p:nvPr/>
        </p:nvSpPr>
        <p:spPr>
          <a:xfrm>
            <a:off x="628200" y="1222400"/>
            <a:ext cx="7887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IN" sz="2100">
                <a:solidFill>
                  <a:schemeClr val="lt1"/>
                </a:solidFill>
              </a:rPr>
              <a:t>Independent Variables: Carat,X,Y,Z,depth,table,cut, color, clarity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IN" sz="2100">
                <a:solidFill>
                  <a:schemeClr val="lt1"/>
                </a:solidFill>
              </a:rPr>
              <a:t>Dependent Variable: Price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63" name="Google Shape;363;g1b4a51edf30_4_23"/>
          <p:cNvSpPr/>
          <p:nvPr/>
        </p:nvSpPr>
        <p:spPr>
          <a:xfrm>
            <a:off x="5264375" y="3294700"/>
            <a:ext cx="3527700" cy="91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b4a51edf30_4_23"/>
          <p:cNvSpPr txBox="1"/>
          <p:nvPr/>
        </p:nvSpPr>
        <p:spPr>
          <a:xfrm>
            <a:off x="5478850" y="3294700"/>
            <a:ext cx="309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Train R2_score: 0.8197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Test R2_score : 0.8190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1b4a51edf30_4_23"/>
          <p:cNvSpPr/>
          <p:nvPr/>
        </p:nvSpPr>
        <p:spPr>
          <a:xfrm>
            <a:off x="1060875" y="2738550"/>
            <a:ext cx="3684300" cy="21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b4a51edf30_4_23"/>
          <p:cNvSpPr txBox="1"/>
          <p:nvPr/>
        </p:nvSpPr>
        <p:spPr>
          <a:xfrm>
            <a:off x="1244625" y="2966150"/>
            <a:ext cx="327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latin typeface="Times New Roman"/>
                <a:ea typeface="Times New Roman"/>
                <a:cs typeface="Times New Roman"/>
                <a:sym typeface="Times New Roman"/>
              </a:rPr>
              <a:t>Train &amp; Test Size &amp; shape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g1b4a51edf30_4_23"/>
          <p:cNvSpPr txBox="1"/>
          <p:nvPr/>
        </p:nvSpPr>
        <p:spPr>
          <a:xfrm>
            <a:off x="1244625" y="3412550"/>
            <a:ext cx="261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Size: 388368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Shape:(43152,9)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Size: 97092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Shape:(10788,9)</a:t>
            </a:r>
            <a:endParaRPr b="1" sz="2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1b4a51edf30_4_23"/>
          <p:cNvSpPr txBox="1"/>
          <p:nvPr/>
        </p:nvSpPr>
        <p:spPr>
          <a:xfrm>
            <a:off x="5385525" y="4615575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0.8150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0.8146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e61b08bc4_0_2"/>
          <p:cNvSpPr txBox="1"/>
          <p:nvPr/>
        </p:nvSpPr>
        <p:spPr>
          <a:xfrm>
            <a:off x="295500" y="36742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Regressor </a:t>
            </a:r>
            <a:endParaRPr b="1"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g1ae61b08bc4_0_2"/>
          <p:cNvSpPr txBox="1"/>
          <p:nvPr/>
        </p:nvSpPr>
        <p:spPr>
          <a:xfrm>
            <a:off x="444300" y="5185750"/>
            <a:ext cx="26892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r>
              <a:rPr b="1" lang="en-IN" sz="1900">
                <a:latin typeface="Times New Roman"/>
                <a:ea typeface="Times New Roman"/>
                <a:cs typeface="Times New Roman"/>
                <a:sym typeface="Times New Roman"/>
              </a:rPr>
              <a:t> R2_score: 0.9672</a:t>
            </a:r>
            <a:endParaRPr b="1" sz="1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Times New Roman"/>
                <a:ea typeface="Times New Roman"/>
                <a:cs typeface="Times New Roman"/>
                <a:sym typeface="Times New Roman"/>
              </a:rPr>
              <a:t>Test R2_score: 0.9619</a:t>
            </a:r>
            <a:endParaRPr b="1" sz="1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g1ae61b08bc4_0_2"/>
          <p:cNvSpPr txBox="1"/>
          <p:nvPr/>
        </p:nvSpPr>
        <p:spPr>
          <a:xfrm>
            <a:off x="631100" y="1535675"/>
            <a:ext cx="776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I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Regressor algorithm </a:t>
            </a:r>
            <a:r>
              <a:rPr lang="en-I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builds</a:t>
            </a:r>
            <a:r>
              <a:rPr lang="en-I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model in the form of tree structure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I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final prediction is the average of the value of the dependent variable in that particular child node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1ae61b08bc4_0_2"/>
          <p:cNvSpPr txBox="1"/>
          <p:nvPr/>
        </p:nvSpPr>
        <p:spPr>
          <a:xfrm>
            <a:off x="3556725" y="5148975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0.9617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0.9580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7" name="Google Shape;377;g1ae61b08bc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00" y="3429000"/>
            <a:ext cx="8241200" cy="12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ae61b08bc4_0_22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Regressor</a:t>
            </a:r>
            <a:endParaRPr b="1"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g1ae61b08bc4_0_22"/>
          <p:cNvSpPr txBox="1"/>
          <p:nvPr/>
        </p:nvSpPr>
        <p:spPr>
          <a:xfrm>
            <a:off x="375625" y="5076125"/>
            <a:ext cx="29013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Train R2_score:0.9835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Test R2_score:0.9774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g1ae61b08bc4_0_22"/>
          <p:cNvSpPr txBox="1"/>
          <p:nvPr/>
        </p:nvSpPr>
        <p:spPr>
          <a:xfrm>
            <a:off x="662525" y="1414575"/>
            <a:ext cx="773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1"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r>
              <a:rPr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developed version of decision tree regressor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works on multiple decision tree model which is trained over the same data &amp; averaging the result of each model </a:t>
            </a:r>
            <a:r>
              <a:rPr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</a:t>
            </a:r>
            <a:r>
              <a:rPr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finds more powerful predictive result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g1ae61b08bc4_0_22"/>
          <p:cNvSpPr txBox="1"/>
          <p:nvPr/>
        </p:nvSpPr>
        <p:spPr>
          <a:xfrm>
            <a:off x="3709125" y="5072775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0.9771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0.9721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g1ae61b08bc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5" y="3080275"/>
            <a:ext cx="7735500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43e637559_1_80"/>
          <p:cNvSpPr/>
          <p:nvPr/>
        </p:nvSpPr>
        <p:spPr>
          <a:xfrm>
            <a:off x="0" y="0"/>
            <a:ext cx="9144000" cy="1644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c43e637559_1_80"/>
          <p:cNvSpPr/>
          <p:nvPr/>
        </p:nvSpPr>
        <p:spPr>
          <a:xfrm>
            <a:off x="286681" y="49675"/>
            <a:ext cx="1554998" cy="1554998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g1c43e637559_1_80"/>
          <p:cNvGrpSpPr/>
          <p:nvPr/>
        </p:nvGrpSpPr>
        <p:grpSpPr>
          <a:xfrm>
            <a:off x="1859412" y="464131"/>
            <a:ext cx="3661716" cy="900979"/>
            <a:chOff x="300370" y="2054845"/>
            <a:chExt cx="1612109" cy="1201301"/>
          </a:xfrm>
        </p:grpSpPr>
        <p:sp>
          <p:nvSpPr>
            <p:cNvPr id="161" name="Google Shape;161;g1c43e637559_1_80"/>
            <p:cNvSpPr txBox="1"/>
            <p:nvPr/>
          </p:nvSpPr>
          <p:spPr>
            <a:xfrm>
              <a:off x="300370" y="2476449"/>
              <a:ext cx="1612109" cy="779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Aspiring Data Scientist</a:t>
              </a:r>
              <a:endParaRPr/>
            </a:p>
          </p:txBody>
        </p:sp>
        <p:sp>
          <p:nvSpPr>
            <p:cNvPr id="162" name="Google Shape;162;g1c43e637559_1_80"/>
            <p:cNvSpPr txBox="1"/>
            <p:nvPr/>
          </p:nvSpPr>
          <p:spPr>
            <a:xfrm>
              <a:off x="443756" y="2054845"/>
              <a:ext cx="1325336" cy="451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Chirag Talreja</a:t>
              </a:r>
              <a:endParaRPr/>
            </a:p>
          </p:txBody>
        </p:sp>
      </p:grpSp>
      <p:sp>
        <p:nvSpPr>
          <p:cNvPr id="163" name="Google Shape;163;g1c43e637559_1_80"/>
          <p:cNvSpPr txBox="1"/>
          <p:nvPr/>
        </p:nvSpPr>
        <p:spPr>
          <a:xfrm>
            <a:off x="350206" y="2337453"/>
            <a:ext cx="379744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Post-Graduation in Data Analytics and Machine Learning Imarticus Learning (2022-Present) 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Technology MIT-WPU (2018-2022)</a:t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c43e637559_1_80"/>
          <p:cNvSpPr txBox="1"/>
          <p:nvPr/>
        </p:nvSpPr>
        <p:spPr>
          <a:xfrm>
            <a:off x="4538235" y="4278386"/>
            <a:ext cx="1226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Hobbies</a:t>
            </a:r>
            <a:endParaRPr/>
          </a:p>
        </p:txBody>
      </p:sp>
      <p:grpSp>
        <p:nvGrpSpPr>
          <p:cNvPr id="165" name="Google Shape;165;g1c43e637559_1_80"/>
          <p:cNvGrpSpPr/>
          <p:nvPr/>
        </p:nvGrpSpPr>
        <p:grpSpPr>
          <a:xfrm>
            <a:off x="4322610" y="2291588"/>
            <a:ext cx="2017487" cy="3656889"/>
            <a:chOff x="5111811" y="1760013"/>
            <a:chExt cx="2508994" cy="4610798"/>
          </a:xfrm>
        </p:grpSpPr>
        <p:grpSp>
          <p:nvGrpSpPr>
            <p:cNvPr id="166" name="Google Shape;166;g1c43e637559_1_80"/>
            <p:cNvGrpSpPr/>
            <p:nvPr/>
          </p:nvGrpSpPr>
          <p:grpSpPr>
            <a:xfrm>
              <a:off x="5325740" y="5549404"/>
              <a:ext cx="1905839" cy="337692"/>
              <a:chOff x="5325740" y="5549404"/>
              <a:chExt cx="1905839" cy="337692"/>
            </a:xfrm>
          </p:grpSpPr>
          <p:sp>
            <p:nvSpPr>
              <p:cNvPr id="167" name="Google Shape;167;g1c43e637559_1_80"/>
              <p:cNvSpPr/>
              <p:nvPr/>
            </p:nvSpPr>
            <p:spPr>
              <a:xfrm>
                <a:off x="5325740" y="5587229"/>
                <a:ext cx="400695" cy="243941"/>
              </a:xfrm>
              <a:custGeom>
                <a:rect b="b" l="l" r="r" t="t"/>
                <a:pathLst>
                  <a:path extrusionOk="0" h="700" w="1150">
                    <a:moveTo>
                      <a:pt x="1137" y="104"/>
                    </a:moveTo>
                    <a:cubicBezTo>
                      <a:pt x="1129" y="99"/>
                      <a:pt x="1120" y="99"/>
                      <a:pt x="1112" y="104"/>
                    </a:cubicBezTo>
                    <a:lnTo>
                      <a:pt x="900" y="231"/>
                    </a:lnTo>
                    <a:lnTo>
                      <a:pt x="900" y="75"/>
                    </a:lnTo>
                    <a:cubicBezTo>
                      <a:pt x="900" y="34"/>
                      <a:pt x="866" y="0"/>
                      <a:pt x="825" y="0"/>
                    </a:cubicBezTo>
                    <a:lnTo>
                      <a:pt x="75" y="0"/>
                    </a:lnTo>
                    <a:cubicBezTo>
                      <a:pt x="33" y="0"/>
                      <a:pt x="0" y="34"/>
                      <a:pt x="0" y="75"/>
                    </a:cubicBezTo>
                    <a:lnTo>
                      <a:pt x="0" y="625"/>
                    </a:lnTo>
                    <a:cubicBezTo>
                      <a:pt x="0" y="667"/>
                      <a:pt x="33" y="700"/>
                      <a:pt x="75" y="700"/>
                    </a:cubicBezTo>
                    <a:lnTo>
                      <a:pt x="825" y="700"/>
                    </a:lnTo>
                    <a:cubicBezTo>
                      <a:pt x="866" y="700"/>
                      <a:pt x="900" y="667"/>
                      <a:pt x="900" y="625"/>
                    </a:cubicBezTo>
                    <a:lnTo>
                      <a:pt x="900" y="469"/>
                    </a:lnTo>
                    <a:lnTo>
                      <a:pt x="1112" y="597"/>
                    </a:lnTo>
                    <a:cubicBezTo>
                      <a:pt x="1116" y="599"/>
                      <a:pt x="1120" y="600"/>
                      <a:pt x="1125" y="600"/>
                    </a:cubicBezTo>
                    <a:cubicBezTo>
                      <a:pt x="1129" y="600"/>
                      <a:pt x="1133" y="599"/>
                      <a:pt x="1137" y="597"/>
                    </a:cubicBezTo>
                    <a:cubicBezTo>
                      <a:pt x="1145" y="593"/>
                      <a:pt x="1150" y="584"/>
                      <a:pt x="1150" y="575"/>
                    </a:cubicBezTo>
                    <a:lnTo>
                      <a:pt x="1150" y="125"/>
                    </a:lnTo>
                    <a:cubicBezTo>
                      <a:pt x="1150" y="116"/>
                      <a:pt x="1145" y="108"/>
                      <a:pt x="1137" y="104"/>
                    </a:cubicBezTo>
                    <a:close/>
                    <a:moveTo>
                      <a:pt x="850" y="625"/>
                    </a:moveTo>
                    <a:cubicBezTo>
                      <a:pt x="850" y="639"/>
                      <a:pt x="839" y="650"/>
                      <a:pt x="825" y="650"/>
                    </a:cubicBezTo>
                    <a:lnTo>
                      <a:pt x="75" y="650"/>
                    </a:lnTo>
                    <a:cubicBezTo>
                      <a:pt x="61" y="650"/>
                      <a:pt x="50" y="639"/>
                      <a:pt x="50" y="625"/>
                    </a:cubicBezTo>
                    <a:lnTo>
                      <a:pt x="50" y="75"/>
                    </a:lnTo>
                    <a:cubicBezTo>
                      <a:pt x="50" y="61"/>
                      <a:pt x="61" y="50"/>
                      <a:pt x="75" y="50"/>
                    </a:cubicBezTo>
                    <a:lnTo>
                      <a:pt x="825" y="50"/>
                    </a:lnTo>
                    <a:cubicBezTo>
                      <a:pt x="839" y="50"/>
                      <a:pt x="850" y="61"/>
                      <a:pt x="850" y="75"/>
                    </a:cubicBezTo>
                    <a:lnTo>
                      <a:pt x="850" y="625"/>
                    </a:lnTo>
                    <a:close/>
                    <a:moveTo>
                      <a:pt x="1100" y="531"/>
                    </a:moveTo>
                    <a:lnTo>
                      <a:pt x="900" y="411"/>
                    </a:lnTo>
                    <a:lnTo>
                      <a:pt x="900" y="289"/>
                    </a:lnTo>
                    <a:lnTo>
                      <a:pt x="1100" y="169"/>
                    </a:lnTo>
                    <a:lnTo>
                      <a:pt x="1100" y="531"/>
                    </a:lnTo>
                    <a:close/>
                    <a:moveTo>
                      <a:pt x="625" y="225"/>
                    </a:moveTo>
                    <a:cubicBezTo>
                      <a:pt x="556" y="225"/>
                      <a:pt x="500" y="281"/>
                      <a:pt x="500" y="350"/>
                    </a:cubicBezTo>
                    <a:cubicBezTo>
                      <a:pt x="500" y="379"/>
                      <a:pt x="510" y="404"/>
                      <a:pt x="525" y="425"/>
                    </a:cubicBezTo>
                    <a:lnTo>
                      <a:pt x="374" y="425"/>
                    </a:lnTo>
                    <a:cubicBezTo>
                      <a:pt x="390" y="404"/>
                      <a:pt x="400" y="379"/>
                      <a:pt x="400" y="350"/>
                    </a:cubicBezTo>
                    <a:cubicBezTo>
                      <a:pt x="400" y="281"/>
                      <a:pt x="344" y="225"/>
                      <a:pt x="275" y="225"/>
                    </a:cubicBezTo>
                    <a:cubicBezTo>
                      <a:pt x="206" y="225"/>
                      <a:pt x="150" y="281"/>
                      <a:pt x="150" y="350"/>
                    </a:cubicBezTo>
                    <a:cubicBezTo>
                      <a:pt x="150" y="419"/>
                      <a:pt x="206" y="475"/>
                      <a:pt x="275" y="475"/>
                    </a:cubicBezTo>
                    <a:lnTo>
                      <a:pt x="625" y="475"/>
                    </a:lnTo>
                    <a:cubicBezTo>
                      <a:pt x="694" y="475"/>
                      <a:pt x="750" y="419"/>
                      <a:pt x="750" y="350"/>
                    </a:cubicBezTo>
                    <a:cubicBezTo>
                      <a:pt x="750" y="281"/>
                      <a:pt x="694" y="225"/>
                      <a:pt x="625" y="225"/>
                    </a:cubicBezTo>
                    <a:close/>
                    <a:moveTo>
                      <a:pt x="275" y="425"/>
                    </a:moveTo>
                    <a:cubicBezTo>
                      <a:pt x="233" y="425"/>
                      <a:pt x="200" y="392"/>
                      <a:pt x="200" y="350"/>
                    </a:cubicBezTo>
                    <a:cubicBezTo>
                      <a:pt x="200" y="309"/>
                      <a:pt x="233" y="275"/>
                      <a:pt x="275" y="275"/>
                    </a:cubicBezTo>
                    <a:cubicBezTo>
                      <a:pt x="316" y="275"/>
                      <a:pt x="350" y="309"/>
                      <a:pt x="350" y="350"/>
                    </a:cubicBezTo>
                    <a:cubicBezTo>
                      <a:pt x="350" y="392"/>
                      <a:pt x="316" y="425"/>
                      <a:pt x="275" y="425"/>
                    </a:cubicBezTo>
                    <a:close/>
                    <a:moveTo>
                      <a:pt x="625" y="425"/>
                    </a:moveTo>
                    <a:cubicBezTo>
                      <a:pt x="583" y="425"/>
                      <a:pt x="550" y="392"/>
                      <a:pt x="550" y="350"/>
                    </a:cubicBezTo>
                    <a:cubicBezTo>
                      <a:pt x="550" y="309"/>
                      <a:pt x="583" y="275"/>
                      <a:pt x="625" y="275"/>
                    </a:cubicBezTo>
                    <a:cubicBezTo>
                      <a:pt x="666" y="275"/>
                      <a:pt x="700" y="309"/>
                      <a:pt x="700" y="350"/>
                    </a:cubicBezTo>
                    <a:cubicBezTo>
                      <a:pt x="700" y="392"/>
                      <a:pt x="666" y="425"/>
                      <a:pt x="625" y="42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g1c43e637559_1_80"/>
              <p:cNvSpPr/>
              <p:nvPr/>
            </p:nvSpPr>
            <p:spPr>
              <a:xfrm>
                <a:off x="6115692" y="5609936"/>
                <a:ext cx="228192" cy="258992"/>
              </a:xfrm>
              <a:custGeom>
                <a:rect b="b" l="l" r="r" t="t"/>
                <a:pathLst>
                  <a:path extrusionOk="0" h="200" w="176">
                    <a:moveTo>
                      <a:pt x="175" y="0"/>
                    </a:moveTo>
                    <a:lnTo>
                      <a:pt x="50" y="46"/>
                    </a:lnTo>
                    <a:lnTo>
                      <a:pt x="50" y="144"/>
                    </a:lnTo>
                    <a:cubicBezTo>
                      <a:pt x="45" y="140"/>
                      <a:pt x="39" y="137"/>
                      <a:pt x="32" y="137"/>
                    </a:cubicBezTo>
                    <a:cubicBezTo>
                      <a:pt x="14" y="137"/>
                      <a:pt x="0" y="152"/>
                      <a:pt x="0" y="169"/>
                    </a:cubicBezTo>
                    <a:cubicBezTo>
                      <a:pt x="0" y="186"/>
                      <a:pt x="14" y="200"/>
                      <a:pt x="32" y="200"/>
                    </a:cubicBezTo>
                    <a:cubicBezTo>
                      <a:pt x="48" y="200"/>
                      <a:pt x="62" y="187"/>
                      <a:pt x="63" y="170"/>
                    </a:cubicBezTo>
                    <a:lnTo>
                      <a:pt x="63" y="170"/>
                    </a:lnTo>
                    <a:lnTo>
                      <a:pt x="63" y="169"/>
                    </a:lnTo>
                    <a:lnTo>
                      <a:pt x="63" y="85"/>
                    </a:lnTo>
                    <a:lnTo>
                      <a:pt x="163" y="50"/>
                    </a:lnTo>
                    <a:lnTo>
                      <a:pt x="163" y="106"/>
                    </a:lnTo>
                    <a:cubicBezTo>
                      <a:pt x="158" y="102"/>
                      <a:pt x="151" y="100"/>
                      <a:pt x="144" y="100"/>
                    </a:cubicBezTo>
                    <a:cubicBezTo>
                      <a:pt x="127" y="100"/>
                      <a:pt x="113" y="114"/>
                      <a:pt x="113" y="131"/>
                    </a:cubicBezTo>
                    <a:cubicBezTo>
                      <a:pt x="113" y="148"/>
                      <a:pt x="127" y="162"/>
                      <a:pt x="144" y="162"/>
                    </a:cubicBezTo>
                    <a:cubicBezTo>
                      <a:pt x="161" y="162"/>
                      <a:pt x="176" y="148"/>
                      <a:pt x="176" y="131"/>
                    </a:cubicBezTo>
                    <a:cubicBezTo>
                      <a:pt x="176" y="130"/>
                      <a:pt x="175" y="129"/>
                      <a:pt x="175" y="128"/>
                    </a:cubicBezTo>
                    <a:lnTo>
                      <a:pt x="175" y="128"/>
                    </a:lnTo>
                    <a:lnTo>
                      <a:pt x="175" y="0"/>
                    </a:lnTo>
                    <a:close/>
                    <a:moveTo>
                      <a:pt x="163" y="18"/>
                    </a:moveTo>
                    <a:lnTo>
                      <a:pt x="163" y="36"/>
                    </a:lnTo>
                    <a:lnTo>
                      <a:pt x="63" y="72"/>
                    </a:lnTo>
                    <a:lnTo>
                      <a:pt x="63" y="54"/>
                    </a:lnTo>
                    <a:lnTo>
                      <a:pt x="163" y="18"/>
                    </a:lnTo>
                    <a:close/>
                    <a:moveTo>
                      <a:pt x="144" y="112"/>
                    </a:moveTo>
                    <a:cubicBezTo>
                      <a:pt x="155" y="112"/>
                      <a:pt x="163" y="121"/>
                      <a:pt x="163" y="131"/>
                    </a:cubicBezTo>
                    <a:cubicBezTo>
                      <a:pt x="163" y="142"/>
                      <a:pt x="155" y="150"/>
                      <a:pt x="144" y="150"/>
                    </a:cubicBezTo>
                    <a:cubicBezTo>
                      <a:pt x="134" y="150"/>
                      <a:pt x="126" y="142"/>
                      <a:pt x="126" y="131"/>
                    </a:cubicBezTo>
                    <a:cubicBezTo>
                      <a:pt x="126" y="121"/>
                      <a:pt x="134" y="112"/>
                      <a:pt x="144" y="112"/>
                    </a:cubicBezTo>
                    <a:close/>
                    <a:moveTo>
                      <a:pt x="32" y="150"/>
                    </a:moveTo>
                    <a:cubicBezTo>
                      <a:pt x="42" y="150"/>
                      <a:pt x="50" y="158"/>
                      <a:pt x="50" y="169"/>
                    </a:cubicBezTo>
                    <a:cubicBezTo>
                      <a:pt x="50" y="179"/>
                      <a:pt x="42" y="187"/>
                      <a:pt x="32" y="187"/>
                    </a:cubicBezTo>
                    <a:cubicBezTo>
                      <a:pt x="21" y="187"/>
                      <a:pt x="13" y="179"/>
                      <a:pt x="13" y="169"/>
                    </a:cubicBezTo>
                    <a:cubicBezTo>
                      <a:pt x="13" y="158"/>
                      <a:pt x="21" y="150"/>
                      <a:pt x="32" y="15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169;g1c43e637559_1_80"/>
              <p:cNvGrpSpPr/>
              <p:nvPr/>
            </p:nvGrpSpPr>
            <p:grpSpPr>
              <a:xfrm>
                <a:off x="6629976" y="5549404"/>
                <a:ext cx="601603" cy="337692"/>
                <a:chOff x="5689601" y="143717"/>
                <a:chExt cx="9505430" cy="5335588"/>
              </a:xfrm>
            </p:grpSpPr>
            <p:sp>
              <p:nvSpPr>
                <p:cNvPr id="170" name="Google Shape;170;g1c43e637559_1_80"/>
                <p:cNvSpPr/>
                <p:nvPr/>
              </p:nvSpPr>
              <p:spPr>
                <a:xfrm>
                  <a:off x="5689601" y="741363"/>
                  <a:ext cx="749300" cy="358775"/>
                </a:xfrm>
                <a:custGeom>
                  <a:rect b="b" l="l" r="r" t="t"/>
                  <a:pathLst>
                    <a:path extrusionOk="0" h="47" w="98">
                      <a:moveTo>
                        <a:pt x="93" y="24"/>
                      </a:moveTo>
                      <a:cubicBezTo>
                        <a:pt x="69" y="0"/>
                        <a:pt x="30" y="0"/>
                        <a:pt x="5" y="24"/>
                      </a:cubicBezTo>
                      <a:cubicBezTo>
                        <a:pt x="0" y="29"/>
                        <a:pt x="0" y="37"/>
                        <a:pt x="5" y="42"/>
                      </a:cubicBezTo>
                      <a:cubicBezTo>
                        <a:pt x="10" y="47"/>
                        <a:pt x="18" y="47"/>
                        <a:pt x="23" y="42"/>
                      </a:cubicBezTo>
                      <a:cubicBezTo>
                        <a:pt x="38" y="27"/>
                        <a:pt x="62" y="27"/>
                        <a:pt x="75" y="42"/>
                      </a:cubicBezTo>
                      <a:cubicBezTo>
                        <a:pt x="80" y="47"/>
                        <a:pt x="88" y="47"/>
                        <a:pt x="93" y="42"/>
                      </a:cubicBezTo>
                      <a:cubicBezTo>
                        <a:pt x="98" y="37"/>
                        <a:pt x="98" y="28"/>
                        <a:pt x="93" y="24"/>
                      </a:cubicBezTo>
                      <a:close/>
                    </a:path>
                  </a:pathLst>
                </a:custGeom>
                <a:solidFill>
                  <a:srgbClr val="0182D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g1c43e637559_1_80"/>
                <p:cNvSpPr/>
                <p:nvPr/>
              </p:nvSpPr>
              <p:spPr>
                <a:xfrm>
                  <a:off x="10180114" y="143717"/>
                  <a:ext cx="5014917" cy="5335588"/>
                </a:xfrm>
                <a:custGeom>
                  <a:rect b="b" l="l" r="r" t="t"/>
                  <a:pathLst>
                    <a:path extrusionOk="0" h="698" w="656">
                      <a:moveTo>
                        <a:pt x="638" y="409"/>
                      </a:moveTo>
                      <a:lnTo>
                        <a:pt x="544" y="331"/>
                      </a:lnTo>
                      <a:lnTo>
                        <a:pt x="544" y="265"/>
                      </a:lnTo>
                      <a:cubicBezTo>
                        <a:pt x="544" y="245"/>
                        <a:pt x="528" y="229"/>
                        <a:pt x="508" y="229"/>
                      </a:cubicBezTo>
                      <a:cubicBezTo>
                        <a:pt x="488" y="229"/>
                        <a:pt x="472" y="245"/>
                        <a:pt x="472" y="265"/>
                      </a:cubicBezTo>
                      <a:lnTo>
                        <a:pt x="472" y="273"/>
                      </a:lnTo>
                      <a:lnTo>
                        <a:pt x="407" y="219"/>
                      </a:lnTo>
                      <a:cubicBezTo>
                        <a:pt x="409" y="184"/>
                        <a:pt x="410" y="159"/>
                        <a:pt x="410" y="150"/>
                      </a:cubicBezTo>
                      <a:cubicBezTo>
                        <a:pt x="411" y="96"/>
                        <a:pt x="377" y="0"/>
                        <a:pt x="328" y="0"/>
                      </a:cubicBezTo>
                      <a:cubicBezTo>
                        <a:pt x="279" y="0"/>
                        <a:pt x="246" y="96"/>
                        <a:pt x="246" y="148"/>
                      </a:cubicBezTo>
                      <a:cubicBezTo>
                        <a:pt x="246" y="156"/>
                        <a:pt x="247" y="183"/>
                        <a:pt x="249" y="216"/>
                      </a:cubicBezTo>
                      <a:lnTo>
                        <a:pt x="184" y="270"/>
                      </a:lnTo>
                      <a:lnTo>
                        <a:pt x="184" y="263"/>
                      </a:lnTo>
                      <a:cubicBezTo>
                        <a:pt x="184" y="242"/>
                        <a:pt x="168" y="226"/>
                        <a:pt x="148" y="226"/>
                      </a:cubicBezTo>
                      <a:cubicBezTo>
                        <a:pt x="128" y="226"/>
                        <a:pt x="112" y="243"/>
                        <a:pt x="112" y="263"/>
                      </a:cubicBezTo>
                      <a:lnTo>
                        <a:pt x="112" y="329"/>
                      </a:lnTo>
                      <a:lnTo>
                        <a:pt x="18" y="406"/>
                      </a:lnTo>
                      <a:cubicBezTo>
                        <a:pt x="4" y="418"/>
                        <a:pt x="0" y="435"/>
                        <a:pt x="5" y="450"/>
                      </a:cubicBezTo>
                      <a:cubicBezTo>
                        <a:pt x="12" y="466"/>
                        <a:pt x="25" y="476"/>
                        <a:pt x="43" y="476"/>
                      </a:cubicBezTo>
                      <a:lnTo>
                        <a:pt x="44" y="476"/>
                      </a:lnTo>
                      <a:cubicBezTo>
                        <a:pt x="117" y="466"/>
                        <a:pt x="192" y="461"/>
                        <a:pt x="268" y="459"/>
                      </a:cubicBezTo>
                      <a:cubicBezTo>
                        <a:pt x="270" y="486"/>
                        <a:pt x="273" y="510"/>
                        <a:pt x="277" y="531"/>
                      </a:cubicBezTo>
                      <a:lnTo>
                        <a:pt x="189" y="591"/>
                      </a:lnTo>
                      <a:cubicBezTo>
                        <a:pt x="185" y="594"/>
                        <a:pt x="184" y="598"/>
                        <a:pt x="184" y="601"/>
                      </a:cubicBezTo>
                      <a:lnTo>
                        <a:pt x="184" y="659"/>
                      </a:lnTo>
                      <a:cubicBezTo>
                        <a:pt x="184" y="662"/>
                        <a:pt x="185" y="666"/>
                        <a:pt x="189" y="669"/>
                      </a:cubicBezTo>
                      <a:cubicBezTo>
                        <a:pt x="192" y="670"/>
                        <a:pt x="194" y="671"/>
                        <a:pt x="197" y="671"/>
                      </a:cubicBezTo>
                      <a:lnTo>
                        <a:pt x="200" y="671"/>
                      </a:lnTo>
                      <a:lnTo>
                        <a:pt x="296" y="641"/>
                      </a:lnTo>
                      <a:cubicBezTo>
                        <a:pt x="308" y="698"/>
                        <a:pt x="319" y="698"/>
                        <a:pt x="328" y="698"/>
                      </a:cubicBezTo>
                      <a:cubicBezTo>
                        <a:pt x="337" y="698"/>
                        <a:pt x="348" y="698"/>
                        <a:pt x="361" y="641"/>
                      </a:cubicBezTo>
                      <a:lnTo>
                        <a:pt x="456" y="671"/>
                      </a:lnTo>
                      <a:lnTo>
                        <a:pt x="459" y="671"/>
                      </a:lnTo>
                      <a:cubicBezTo>
                        <a:pt x="462" y="671"/>
                        <a:pt x="464" y="670"/>
                        <a:pt x="467" y="669"/>
                      </a:cubicBezTo>
                      <a:cubicBezTo>
                        <a:pt x="469" y="666"/>
                        <a:pt x="472" y="662"/>
                        <a:pt x="472" y="659"/>
                      </a:cubicBezTo>
                      <a:lnTo>
                        <a:pt x="472" y="601"/>
                      </a:lnTo>
                      <a:cubicBezTo>
                        <a:pt x="472" y="598"/>
                        <a:pt x="469" y="594"/>
                        <a:pt x="467" y="591"/>
                      </a:cubicBezTo>
                      <a:lnTo>
                        <a:pt x="379" y="531"/>
                      </a:lnTo>
                      <a:cubicBezTo>
                        <a:pt x="382" y="510"/>
                        <a:pt x="384" y="486"/>
                        <a:pt x="388" y="459"/>
                      </a:cubicBezTo>
                      <a:cubicBezTo>
                        <a:pt x="464" y="461"/>
                        <a:pt x="539" y="466"/>
                        <a:pt x="612" y="476"/>
                      </a:cubicBezTo>
                      <a:lnTo>
                        <a:pt x="613" y="476"/>
                      </a:lnTo>
                      <a:cubicBezTo>
                        <a:pt x="631" y="476"/>
                        <a:pt x="644" y="466"/>
                        <a:pt x="651" y="450"/>
                      </a:cubicBezTo>
                      <a:cubicBezTo>
                        <a:pt x="656" y="436"/>
                        <a:pt x="651" y="419"/>
                        <a:pt x="638" y="409"/>
                      </a:cubicBezTo>
                      <a:close/>
                      <a:moveTo>
                        <a:pt x="497" y="264"/>
                      </a:moveTo>
                      <a:cubicBezTo>
                        <a:pt x="497" y="258"/>
                        <a:pt x="502" y="253"/>
                        <a:pt x="508" y="253"/>
                      </a:cubicBezTo>
                      <a:cubicBezTo>
                        <a:pt x="514" y="253"/>
                        <a:pt x="519" y="258"/>
                        <a:pt x="519" y="264"/>
                      </a:cubicBezTo>
                      <a:lnTo>
                        <a:pt x="519" y="310"/>
                      </a:lnTo>
                      <a:lnTo>
                        <a:pt x="496" y="291"/>
                      </a:lnTo>
                      <a:lnTo>
                        <a:pt x="496" y="264"/>
                      </a:lnTo>
                      <a:lnTo>
                        <a:pt x="497" y="264"/>
                      </a:lnTo>
                      <a:close/>
                      <a:moveTo>
                        <a:pt x="137" y="264"/>
                      </a:moveTo>
                      <a:cubicBezTo>
                        <a:pt x="137" y="258"/>
                        <a:pt x="142" y="253"/>
                        <a:pt x="148" y="253"/>
                      </a:cubicBezTo>
                      <a:cubicBezTo>
                        <a:pt x="154" y="253"/>
                        <a:pt x="159" y="258"/>
                        <a:pt x="159" y="264"/>
                      </a:cubicBezTo>
                      <a:lnTo>
                        <a:pt x="159" y="291"/>
                      </a:lnTo>
                      <a:lnTo>
                        <a:pt x="136" y="310"/>
                      </a:lnTo>
                      <a:lnTo>
                        <a:pt x="136" y="264"/>
                      </a:lnTo>
                      <a:lnTo>
                        <a:pt x="137" y="264"/>
                      </a:lnTo>
                      <a:close/>
                      <a:moveTo>
                        <a:pt x="43" y="455"/>
                      </a:moveTo>
                      <a:cubicBezTo>
                        <a:pt x="33" y="455"/>
                        <a:pt x="29" y="447"/>
                        <a:pt x="29" y="445"/>
                      </a:cubicBezTo>
                      <a:cubicBezTo>
                        <a:pt x="28" y="443"/>
                        <a:pt x="26" y="434"/>
                        <a:pt x="34" y="428"/>
                      </a:cubicBezTo>
                      <a:lnTo>
                        <a:pt x="252" y="248"/>
                      </a:lnTo>
                      <a:cubicBezTo>
                        <a:pt x="256" y="301"/>
                        <a:pt x="261" y="370"/>
                        <a:pt x="267" y="438"/>
                      </a:cubicBezTo>
                      <a:lnTo>
                        <a:pt x="267" y="438"/>
                      </a:lnTo>
                      <a:cubicBezTo>
                        <a:pt x="191" y="439"/>
                        <a:pt x="116" y="445"/>
                        <a:pt x="43" y="455"/>
                      </a:cubicBezTo>
                      <a:close/>
                      <a:moveTo>
                        <a:pt x="208" y="645"/>
                      </a:moveTo>
                      <a:lnTo>
                        <a:pt x="208" y="610"/>
                      </a:lnTo>
                      <a:lnTo>
                        <a:pt x="281" y="560"/>
                      </a:lnTo>
                      <a:cubicBezTo>
                        <a:pt x="284" y="584"/>
                        <a:pt x="287" y="603"/>
                        <a:pt x="291" y="619"/>
                      </a:cubicBezTo>
                      <a:lnTo>
                        <a:pt x="208" y="645"/>
                      </a:lnTo>
                      <a:close/>
                      <a:moveTo>
                        <a:pt x="328" y="671"/>
                      </a:moveTo>
                      <a:cubicBezTo>
                        <a:pt x="299" y="613"/>
                        <a:pt x="269" y="209"/>
                        <a:pt x="269" y="148"/>
                      </a:cubicBezTo>
                      <a:cubicBezTo>
                        <a:pt x="269" y="100"/>
                        <a:pt x="301" y="24"/>
                        <a:pt x="328" y="24"/>
                      </a:cubicBezTo>
                      <a:cubicBezTo>
                        <a:pt x="356" y="24"/>
                        <a:pt x="387" y="100"/>
                        <a:pt x="387" y="148"/>
                      </a:cubicBezTo>
                      <a:cubicBezTo>
                        <a:pt x="387" y="209"/>
                        <a:pt x="357" y="613"/>
                        <a:pt x="328" y="671"/>
                      </a:cubicBezTo>
                      <a:close/>
                      <a:moveTo>
                        <a:pt x="448" y="610"/>
                      </a:moveTo>
                      <a:lnTo>
                        <a:pt x="448" y="645"/>
                      </a:lnTo>
                      <a:lnTo>
                        <a:pt x="366" y="620"/>
                      </a:lnTo>
                      <a:cubicBezTo>
                        <a:pt x="368" y="604"/>
                        <a:pt x="372" y="585"/>
                        <a:pt x="376" y="561"/>
                      </a:cubicBezTo>
                      <a:lnTo>
                        <a:pt x="448" y="610"/>
                      </a:lnTo>
                      <a:close/>
                      <a:moveTo>
                        <a:pt x="627" y="444"/>
                      </a:moveTo>
                      <a:cubicBezTo>
                        <a:pt x="626" y="446"/>
                        <a:pt x="622" y="454"/>
                        <a:pt x="613" y="454"/>
                      </a:cubicBezTo>
                      <a:cubicBezTo>
                        <a:pt x="541" y="445"/>
                        <a:pt x="466" y="439"/>
                        <a:pt x="389" y="438"/>
                      </a:cubicBezTo>
                      <a:lnTo>
                        <a:pt x="389" y="438"/>
                      </a:lnTo>
                      <a:cubicBezTo>
                        <a:pt x="396" y="370"/>
                        <a:pt x="402" y="301"/>
                        <a:pt x="404" y="248"/>
                      </a:cubicBezTo>
                      <a:lnTo>
                        <a:pt x="622" y="428"/>
                      </a:lnTo>
                      <a:cubicBezTo>
                        <a:pt x="631" y="434"/>
                        <a:pt x="628" y="441"/>
                        <a:pt x="627" y="44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2" name="Google Shape;172;g1c43e637559_1_80"/>
            <p:cNvGrpSpPr/>
            <p:nvPr/>
          </p:nvGrpSpPr>
          <p:grpSpPr>
            <a:xfrm>
              <a:off x="5111811" y="1760013"/>
              <a:ext cx="2508994" cy="4610798"/>
              <a:chOff x="5111811" y="1760013"/>
              <a:chExt cx="2508994" cy="4610798"/>
            </a:xfrm>
          </p:grpSpPr>
          <p:sp>
            <p:nvSpPr>
              <p:cNvPr id="173" name="Google Shape;173;g1c43e637559_1_80"/>
              <p:cNvSpPr txBox="1"/>
              <p:nvPr/>
            </p:nvSpPr>
            <p:spPr>
              <a:xfrm>
                <a:off x="5111811" y="6036929"/>
                <a:ext cx="856325" cy="315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Video</a:t>
                </a:r>
                <a:endParaRPr/>
              </a:p>
            </p:txBody>
          </p:sp>
          <p:sp>
            <p:nvSpPr>
              <p:cNvPr id="174" name="Google Shape;174;g1c43e637559_1_80"/>
              <p:cNvSpPr txBox="1"/>
              <p:nvPr/>
            </p:nvSpPr>
            <p:spPr>
              <a:xfrm>
                <a:off x="5915721" y="6055035"/>
                <a:ext cx="856325" cy="315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Music</a:t>
                </a:r>
                <a:endParaRPr/>
              </a:p>
            </p:txBody>
          </p:sp>
          <p:sp>
            <p:nvSpPr>
              <p:cNvPr id="175" name="Google Shape;175;g1c43e637559_1_80"/>
              <p:cNvSpPr txBox="1"/>
              <p:nvPr/>
            </p:nvSpPr>
            <p:spPr>
              <a:xfrm>
                <a:off x="5604753" y="1760013"/>
                <a:ext cx="1791300" cy="244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Python </a:t>
                </a:r>
                <a:endParaRPr sz="1200"/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NumPy </a:t>
                </a:r>
                <a:endParaRPr sz="1200"/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Pandas </a:t>
                </a:r>
                <a:endParaRPr sz="1200"/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Statistics </a:t>
                </a:r>
                <a:endParaRPr sz="1200"/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Visualization</a:t>
                </a:r>
                <a:endParaRPr sz="1200"/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Machine Learning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 Series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780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Learning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g1c43e637559_1_80"/>
              <p:cNvSpPr txBox="1"/>
              <p:nvPr/>
            </p:nvSpPr>
            <p:spPr>
              <a:xfrm>
                <a:off x="6594607" y="6034050"/>
                <a:ext cx="1026198" cy="315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Travelling</a:t>
                </a:r>
                <a:endParaRPr/>
              </a:p>
            </p:txBody>
          </p:sp>
        </p:grpSp>
      </p:grpSp>
      <p:grpSp>
        <p:nvGrpSpPr>
          <p:cNvPr id="177" name="Google Shape;177;g1c43e637559_1_80"/>
          <p:cNvGrpSpPr/>
          <p:nvPr/>
        </p:nvGrpSpPr>
        <p:grpSpPr>
          <a:xfrm>
            <a:off x="164763" y="2977763"/>
            <a:ext cx="2770105" cy="467688"/>
            <a:chOff x="487036" y="3463923"/>
            <a:chExt cx="3444976" cy="581629"/>
          </a:xfrm>
        </p:grpSpPr>
        <p:sp>
          <p:nvSpPr>
            <p:cNvPr id="178" name="Google Shape;178;g1c43e637559_1_80"/>
            <p:cNvSpPr txBox="1"/>
            <p:nvPr/>
          </p:nvSpPr>
          <p:spPr>
            <a:xfrm>
              <a:off x="953612" y="3547852"/>
              <a:ext cx="29784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 Experience</a:t>
              </a:r>
              <a:endParaRPr/>
            </a:p>
          </p:txBody>
        </p:sp>
        <p:grpSp>
          <p:nvGrpSpPr>
            <p:cNvPr id="179" name="Google Shape;179;g1c43e637559_1_80"/>
            <p:cNvGrpSpPr/>
            <p:nvPr/>
          </p:nvGrpSpPr>
          <p:grpSpPr>
            <a:xfrm>
              <a:off x="487036" y="3463923"/>
              <a:ext cx="505728" cy="505728"/>
              <a:chOff x="598211" y="2976267"/>
              <a:chExt cx="652064" cy="652064"/>
            </a:xfrm>
          </p:grpSpPr>
          <p:sp>
            <p:nvSpPr>
              <p:cNvPr id="180" name="Google Shape;180;g1c43e637559_1_80"/>
              <p:cNvSpPr/>
              <p:nvPr/>
            </p:nvSpPr>
            <p:spPr>
              <a:xfrm>
                <a:off x="598211" y="2976267"/>
                <a:ext cx="652064" cy="65206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1" name="Google Shape;181;g1c43e637559_1_80"/>
              <p:cNvGrpSpPr/>
              <p:nvPr/>
            </p:nvGrpSpPr>
            <p:grpSpPr>
              <a:xfrm>
                <a:off x="710923" y="3088695"/>
                <a:ext cx="426640" cy="427208"/>
                <a:chOff x="4775201" y="2857500"/>
                <a:chExt cx="1190625" cy="1192213"/>
              </a:xfrm>
            </p:grpSpPr>
            <p:sp>
              <p:nvSpPr>
                <p:cNvPr id="182" name="Google Shape;182;g1c43e637559_1_80"/>
                <p:cNvSpPr/>
                <p:nvPr/>
              </p:nvSpPr>
              <p:spPr>
                <a:xfrm>
                  <a:off x="4775201" y="3252788"/>
                  <a:ext cx="795338" cy="796925"/>
                </a:xfrm>
                <a:custGeom>
                  <a:rect b="b" l="l" r="r" t="t"/>
                  <a:pathLst>
                    <a:path extrusionOk="0" h="4300" w="4300">
                      <a:moveTo>
                        <a:pt x="4141" y="2479"/>
                      </a:moveTo>
                      <a:cubicBezTo>
                        <a:pt x="4073" y="2439"/>
                        <a:pt x="4004" y="2398"/>
                        <a:pt x="3935" y="2358"/>
                      </a:cubicBezTo>
                      <a:cubicBezTo>
                        <a:pt x="3951" y="2220"/>
                        <a:pt x="3951" y="2080"/>
                        <a:pt x="3935" y="1942"/>
                      </a:cubicBezTo>
                      <a:cubicBezTo>
                        <a:pt x="4005" y="1902"/>
                        <a:pt x="4074" y="1861"/>
                        <a:pt x="4141" y="1821"/>
                      </a:cubicBezTo>
                      <a:cubicBezTo>
                        <a:pt x="4253" y="1753"/>
                        <a:pt x="4300" y="1610"/>
                        <a:pt x="4250" y="1488"/>
                      </a:cubicBezTo>
                      <a:lnTo>
                        <a:pt x="4250" y="1488"/>
                      </a:lnTo>
                      <a:lnTo>
                        <a:pt x="4103" y="1133"/>
                      </a:lnTo>
                      <a:cubicBezTo>
                        <a:pt x="4052" y="1011"/>
                        <a:pt x="3918" y="943"/>
                        <a:pt x="3790" y="975"/>
                      </a:cubicBezTo>
                      <a:cubicBezTo>
                        <a:pt x="3714" y="994"/>
                        <a:pt x="3637" y="1014"/>
                        <a:pt x="3560" y="1035"/>
                      </a:cubicBezTo>
                      <a:cubicBezTo>
                        <a:pt x="3473" y="926"/>
                        <a:pt x="3374" y="827"/>
                        <a:pt x="3265" y="741"/>
                      </a:cubicBezTo>
                      <a:cubicBezTo>
                        <a:pt x="3286" y="663"/>
                        <a:pt x="3306" y="586"/>
                        <a:pt x="3325" y="510"/>
                      </a:cubicBezTo>
                      <a:cubicBezTo>
                        <a:pt x="3357" y="382"/>
                        <a:pt x="3289" y="248"/>
                        <a:pt x="3167" y="197"/>
                      </a:cubicBezTo>
                      <a:lnTo>
                        <a:pt x="2812" y="50"/>
                      </a:lnTo>
                      <a:cubicBezTo>
                        <a:pt x="2690" y="0"/>
                        <a:pt x="2547" y="47"/>
                        <a:pt x="2479" y="159"/>
                      </a:cubicBezTo>
                      <a:cubicBezTo>
                        <a:pt x="2439" y="227"/>
                        <a:pt x="2398" y="296"/>
                        <a:pt x="2358" y="365"/>
                      </a:cubicBezTo>
                      <a:cubicBezTo>
                        <a:pt x="2220" y="349"/>
                        <a:pt x="2080" y="349"/>
                        <a:pt x="1942" y="365"/>
                      </a:cubicBezTo>
                      <a:cubicBezTo>
                        <a:pt x="1902" y="295"/>
                        <a:pt x="1861" y="226"/>
                        <a:pt x="1821" y="159"/>
                      </a:cubicBezTo>
                      <a:cubicBezTo>
                        <a:pt x="1753" y="47"/>
                        <a:pt x="1610" y="0"/>
                        <a:pt x="1488" y="50"/>
                      </a:cubicBezTo>
                      <a:lnTo>
                        <a:pt x="1133" y="197"/>
                      </a:lnTo>
                      <a:cubicBezTo>
                        <a:pt x="1011" y="248"/>
                        <a:pt x="943" y="382"/>
                        <a:pt x="975" y="510"/>
                      </a:cubicBezTo>
                      <a:cubicBezTo>
                        <a:pt x="994" y="586"/>
                        <a:pt x="1014" y="663"/>
                        <a:pt x="1035" y="740"/>
                      </a:cubicBezTo>
                      <a:cubicBezTo>
                        <a:pt x="926" y="827"/>
                        <a:pt x="827" y="926"/>
                        <a:pt x="741" y="1035"/>
                      </a:cubicBezTo>
                      <a:cubicBezTo>
                        <a:pt x="663" y="1014"/>
                        <a:pt x="585" y="994"/>
                        <a:pt x="510" y="975"/>
                      </a:cubicBezTo>
                      <a:cubicBezTo>
                        <a:pt x="382" y="943"/>
                        <a:pt x="248" y="1011"/>
                        <a:pt x="197" y="1133"/>
                      </a:cubicBezTo>
                      <a:lnTo>
                        <a:pt x="50" y="1488"/>
                      </a:lnTo>
                      <a:cubicBezTo>
                        <a:pt x="0" y="1610"/>
                        <a:pt x="47" y="1753"/>
                        <a:pt x="159" y="1821"/>
                      </a:cubicBezTo>
                      <a:cubicBezTo>
                        <a:pt x="227" y="1861"/>
                        <a:pt x="296" y="1902"/>
                        <a:pt x="365" y="1942"/>
                      </a:cubicBezTo>
                      <a:cubicBezTo>
                        <a:pt x="349" y="2080"/>
                        <a:pt x="349" y="2220"/>
                        <a:pt x="365" y="2358"/>
                      </a:cubicBezTo>
                      <a:cubicBezTo>
                        <a:pt x="296" y="2398"/>
                        <a:pt x="227" y="2439"/>
                        <a:pt x="159" y="2479"/>
                      </a:cubicBezTo>
                      <a:cubicBezTo>
                        <a:pt x="47" y="2547"/>
                        <a:pt x="0" y="2690"/>
                        <a:pt x="50" y="2812"/>
                      </a:cubicBezTo>
                      <a:lnTo>
                        <a:pt x="197" y="3167"/>
                      </a:lnTo>
                      <a:cubicBezTo>
                        <a:pt x="248" y="3289"/>
                        <a:pt x="382" y="3357"/>
                        <a:pt x="510" y="3325"/>
                      </a:cubicBezTo>
                      <a:cubicBezTo>
                        <a:pt x="586" y="3306"/>
                        <a:pt x="663" y="3286"/>
                        <a:pt x="740" y="3265"/>
                      </a:cubicBezTo>
                      <a:cubicBezTo>
                        <a:pt x="827" y="3374"/>
                        <a:pt x="926" y="3473"/>
                        <a:pt x="1035" y="3560"/>
                      </a:cubicBezTo>
                      <a:cubicBezTo>
                        <a:pt x="1014" y="3637"/>
                        <a:pt x="994" y="3714"/>
                        <a:pt x="975" y="3790"/>
                      </a:cubicBezTo>
                      <a:cubicBezTo>
                        <a:pt x="943" y="3918"/>
                        <a:pt x="1011" y="4052"/>
                        <a:pt x="1133" y="4103"/>
                      </a:cubicBezTo>
                      <a:lnTo>
                        <a:pt x="1488" y="4250"/>
                      </a:lnTo>
                      <a:cubicBezTo>
                        <a:pt x="1521" y="4263"/>
                        <a:pt x="1556" y="4270"/>
                        <a:pt x="1590" y="4270"/>
                      </a:cubicBezTo>
                      <a:cubicBezTo>
                        <a:pt x="1682" y="4270"/>
                        <a:pt x="1771" y="4223"/>
                        <a:pt x="1821" y="4141"/>
                      </a:cubicBezTo>
                      <a:cubicBezTo>
                        <a:pt x="1861" y="4074"/>
                        <a:pt x="1902" y="4005"/>
                        <a:pt x="1942" y="3935"/>
                      </a:cubicBezTo>
                      <a:cubicBezTo>
                        <a:pt x="2080" y="3951"/>
                        <a:pt x="2220" y="3951"/>
                        <a:pt x="2358" y="3935"/>
                      </a:cubicBezTo>
                      <a:cubicBezTo>
                        <a:pt x="2398" y="4004"/>
                        <a:pt x="2439" y="4073"/>
                        <a:pt x="2479" y="4141"/>
                      </a:cubicBezTo>
                      <a:cubicBezTo>
                        <a:pt x="2547" y="4253"/>
                        <a:pt x="2690" y="4300"/>
                        <a:pt x="2812" y="4250"/>
                      </a:cubicBezTo>
                      <a:lnTo>
                        <a:pt x="3167" y="4103"/>
                      </a:lnTo>
                      <a:cubicBezTo>
                        <a:pt x="3289" y="4052"/>
                        <a:pt x="3357" y="3918"/>
                        <a:pt x="3325" y="3790"/>
                      </a:cubicBezTo>
                      <a:cubicBezTo>
                        <a:pt x="3306" y="3715"/>
                        <a:pt x="3286" y="3637"/>
                        <a:pt x="3265" y="3560"/>
                      </a:cubicBezTo>
                      <a:cubicBezTo>
                        <a:pt x="3374" y="3473"/>
                        <a:pt x="3473" y="3374"/>
                        <a:pt x="3560" y="3265"/>
                      </a:cubicBezTo>
                      <a:cubicBezTo>
                        <a:pt x="3637" y="3286"/>
                        <a:pt x="3714" y="3306"/>
                        <a:pt x="3790" y="3325"/>
                      </a:cubicBezTo>
                      <a:cubicBezTo>
                        <a:pt x="3918" y="3357"/>
                        <a:pt x="4052" y="3289"/>
                        <a:pt x="4103" y="3167"/>
                      </a:cubicBezTo>
                      <a:lnTo>
                        <a:pt x="4250" y="2812"/>
                      </a:lnTo>
                      <a:cubicBezTo>
                        <a:pt x="4300" y="2690"/>
                        <a:pt x="4253" y="2547"/>
                        <a:pt x="4141" y="2479"/>
                      </a:cubicBezTo>
                      <a:close/>
                      <a:moveTo>
                        <a:pt x="3844" y="3043"/>
                      </a:moveTo>
                      <a:cubicBezTo>
                        <a:pt x="3771" y="3025"/>
                        <a:pt x="3697" y="3005"/>
                        <a:pt x="3623" y="2985"/>
                      </a:cubicBezTo>
                      <a:cubicBezTo>
                        <a:pt x="3518" y="2957"/>
                        <a:pt x="3407" y="2994"/>
                        <a:pt x="3341" y="3079"/>
                      </a:cubicBezTo>
                      <a:cubicBezTo>
                        <a:pt x="3265" y="3177"/>
                        <a:pt x="3177" y="3265"/>
                        <a:pt x="3079" y="3341"/>
                      </a:cubicBezTo>
                      <a:cubicBezTo>
                        <a:pt x="2994" y="3408"/>
                        <a:pt x="2957" y="3518"/>
                        <a:pt x="2985" y="3623"/>
                      </a:cubicBezTo>
                      <a:cubicBezTo>
                        <a:pt x="3005" y="3697"/>
                        <a:pt x="3025" y="3772"/>
                        <a:pt x="3043" y="3844"/>
                      </a:cubicBezTo>
                      <a:lnTo>
                        <a:pt x="2716" y="3979"/>
                      </a:lnTo>
                      <a:cubicBezTo>
                        <a:pt x="2678" y="3914"/>
                        <a:pt x="2639" y="3848"/>
                        <a:pt x="2601" y="3782"/>
                      </a:cubicBezTo>
                      <a:cubicBezTo>
                        <a:pt x="2547" y="3688"/>
                        <a:pt x="2442" y="3636"/>
                        <a:pt x="2335" y="3649"/>
                      </a:cubicBezTo>
                      <a:cubicBezTo>
                        <a:pt x="2213" y="3665"/>
                        <a:pt x="2088" y="3665"/>
                        <a:pt x="1965" y="3649"/>
                      </a:cubicBezTo>
                      <a:cubicBezTo>
                        <a:pt x="1857" y="3636"/>
                        <a:pt x="1753" y="3688"/>
                        <a:pt x="1699" y="3782"/>
                      </a:cubicBezTo>
                      <a:cubicBezTo>
                        <a:pt x="1661" y="3849"/>
                        <a:pt x="1622" y="3915"/>
                        <a:pt x="1584" y="3979"/>
                      </a:cubicBezTo>
                      <a:lnTo>
                        <a:pt x="1257" y="3844"/>
                      </a:lnTo>
                      <a:cubicBezTo>
                        <a:pt x="1275" y="3771"/>
                        <a:pt x="1295" y="3697"/>
                        <a:pt x="1315" y="3623"/>
                      </a:cubicBezTo>
                      <a:cubicBezTo>
                        <a:pt x="1343" y="3518"/>
                        <a:pt x="1306" y="3407"/>
                        <a:pt x="1221" y="3341"/>
                      </a:cubicBezTo>
                      <a:cubicBezTo>
                        <a:pt x="1123" y="3265"/>
                        <a:pt x="1035" y="3177"/>
                        <a:pt x="959" y="3079"/>
                      </a:cubicBezTo>
                      <a:cubicBezTo>
                        <a:pt x="892" y="2994"/>
                        <a:pt x="782" y="2957"/>
                        <a:pt x="677" y="2985"/>
                      </a:cubicBezTo>
                      <a:cubicBezTo>
                        <a:pt x="603" y="3005"/>
                        <a:pt x="529" y="3025"/>
                        <a:pt x="456" y="3043"/>
                      </a:cubicBezTo>
                      <a:lnTo>
                        <a:pt x="321" y="2716"/>
                      </a:lnTo>
                      <a:cubicBezTo>
                        <a:pt x="385" y="2678"/>
                        <a:pt x="452" y="2639"/>
                        <a:pt x="518" y="2601"/>
                      </a:cubicBezTo>
                      <a:cubicBezTo>
                        <a:pt x="612" y="2547"/>
                        <a:pt x="664" y="2443"/>
                        <a:pt x="651" y="2335"/>
                      </a:cubicBezTo>
                      <a:cubicBezTo>
                        <a:pt x="635" y="2213"/>
                        <a:pt x="635" y="2088"/>
                        <a:pt x="651" y="1965"/>
                      </a:cubicBezTo>
                      <a:cubicBezTo>
                        <a:pt x="664" y="1858"/>
                        <a:pt x="612" y="1753"/>
                        <a:pt x="518" y="1699"/>
                      </a:cubicBezTo>
                      <a:cubicBezTo>
                        <a:pt x="452" y="1661"/>
                        <a:pt x="385" y="1622"/>
                        <a:pt x="321" y="1584"/>
                      </a:cubicBezTo>
                      <a:lnTo>
                        <a:pt x="456" y="1257"/>
                      </a:lnTo>
                      <a:cubicBezTo>
                        <a:pt x="529" y="1275"/>
                        <a:pt x="603" y="1295"/>
                        <a:pt x="677" y="1315"/>
                      </a:cubicBezTo>
                      <a:cubicBezTo>
                        <a:pt x="782" y="1343"/>
                        <a:pt x="892" y="1306"/>
                        <a:pt x="959" y="1221"/>
                      </a:cubicBezTo>
                      <a:cubicBezTo>
                        <a:pt x="1035" y="1123"/>
                        <a:pt x="1123" y="1035"/>
                        <a:pt x="1221" y="959"/>
                      </a:cubicBezTo>
                      <a:cubicBezTo>
                        <a:pt x="1306" y="892"/>
                        <a:pt x="1343" y="782"/>
                        <a:pt x="1315" y="677"/>
                      </a:cubicBezTo>
                      <a:cubicBezTo>
                        <a:pt x="1295" y="603"/>
                        <a:pt x="1275" y="529"/>
                        <a:pt x="1257" y="456"/>
                      </a:cubicBezTo>
                      <a:lnTo>
                        <a:pt x="1584" y="321"/>
                      </a:lnTo>
                      <a:cubicBezTo>
                        <a:pt x="1622" y="385"/>
                        <a:pt x="1661" y="451"/>
                        <a:pt x="1699" y="518"/>
                      </a:cubicBezTo>
                      <a:cubicBezTo>
                        <a:pt x="1753" y="612"/>
                        <a:pt x="1858" y="664"/>
                        <a:pt x="1965" y="651"/>
                      </a:cubicBezTo>
                      <a:cubicBezTo>
                        <a:pt x="2087" y="635"/>
                        <a:pt x="2212" y="635"/>
                        <a:pt x="2335" y="651"/>
                      </a:cubicBezTo>
                      <a:cubicBezTo>
                        <a:pt x="2442" y="664"/>
                        <a:pt x="2547" y="612"/>
                        <a:pt x="2601" y="518"/>
                      </a:cubicBezTo>
                      <a:cubicBezTo>
                        <a:pt x="2639" y="452"/>
                        <a:pt x="2678" y="385"/>
                        <a:pt x="2716" y="321"/>
                      </a:cubicBezTo>
                      <a:lnTo>
                        <a:pt x="3043" y="456"/>
                      </a:lnTo>
                      <a:cubicBezTo>
                        <a:pt x="3025" y="529"/>
                        <a:pt x="3005" y="603"/>
                        <a:pt x="2985" y="677"/>
                      </a:cubicBezTo>
                      <a:cubicBezTo>
                        <a:pt x="2957" y="782"/>
                        <a:pt x="2994" y="892"/>
                        <a:pt x="3079" y="959"/>
                      </a:cubicBezTo>
                      <a:cubicBezTo>
                        <a:pt x="3177" y="1035"/>
                        <a:pt x="3265" y="1123"/>
                        <a:pt x="3341" y="1221"/>
                      </a:cubicBezTo>
                      <a:cubicBezTo>
                        <a:pt x="3408" y="1306"/>
                        <a:pt x="3518" y="1343"/>
                        <a:pt x="3623" y="1315"/>
                      </a:cubicBezTo>
                      <a:cubicBezTo>
                        <a:pt x="3697" y="1295"/>
                        <a:pt x="3771" y="1275"/>
                        <a:pt x="3844" y="1257"/>
                      </a:cubicBezTo>
                      <a:lnTo>
                        <a:pt x="3979" y="1584"/>
                      </a:lnTo>
                      <a:cubicBezTo>
                        <a:pt x="3915" y="1622"/>
                        <a:pt x="3849" y="1661"/>
                        <a:pt x="3782" y="1699"/>
                      </a:cubicBezTo>
                      <a:cubicBezTo>
                        <a:pt x="3688" y="1753"/>
                        <a:pt x="3636" y="1857"/>
                        <a:pt x="3649" y="1964"/>
                      </a:cubicBezTo>
                      <a:cubicBezTo>
                        <a:pt x="3665" y="2087"/>
                        <a:pt x="3665" y="2212"/>
                        <a:pt x="3649" y="2335"/>
                      </a:cubicBezTo>
                      <a:cubicBezTo>
                        <a:pt x="3636" y="2442"/>
                        <a:pt x="3688" y="2547"/>
                        <a:pt x="3782" y="2601"/>
                      </a:cubicBezTo>
                      <a:cubicBezTo>
                        <a:pt x="3848" y="2639"/>
                        <a:pt x="3914" y="2678"/>
                        <a:pt x="3979" y="2716"/>
                      </a:cubicBezTo>
                      <a:lnTo>
                        <a:pt x="3844" y="30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g1c43e637559_1_80"/>
                <p:cNvSpPr/>
                <p:nvPr/>
              </p:nvSpPr>
              <p:spPr>
                <a:xfrm>
                  <a:off x="4967288" y="3444875"/>
                  <a:ext cx="411163" cy="387350"/>
                </a:xfrm>
                <a:custGeom>
                  <a:rect b="b" l="l" r="r" t="t"/>
                  <a:pathLst>
                    <a:path extrusionOk="0" h="2085" w="2216">
                      <a:moveTo>
                        <a:pt x="2010" y="734"/>
                      </a:moveTo>
                      <a:lnTo>
                        <a:pt x="2010" y="734"/>
                      </a:lnTo>
                      <a:cubicBezTo>
                        <a:pt x="1804" y="237"/>
                        <a:pt x="1232" y="0"/>
                        <a:pt x="734" y="206"/>
                      </a:cubicBezTo>
                      <a:cubicBezTo>
                        <a:pt x="237" y="412"/>
                        <a:pt x="0" y="984"/>
                        <a:pt x="206" y="1482"/>
                      </a:cubicBezTo>
                      <a:cubicBezTo>
                        <a:pt x="306" y="1723"/>
                        <a:pt x="493" y="1910"/>
                        <a:pt x="734" y="2010"/>
                      </a:cubicBezTo>
                      <a:cubicBezTo>
                        <a:pt x="855" y="2060"/>
                        <a:pt x="981" y="2085"/>
                        <a:pt x="1108" y="2085"/>
                      </a:cubicBezTo>
                      <a:cubicBezTo>
                        <a:pt x="1235" y="2085"/>
                        <a:pt x="1361" y="2060"/>
                        <a:pt x="1482" y="2010"/>
                      </a:cubicBezTo>
                      <a:cubicBezTo>
                        <a:pt x="1979" y="1804"/>
                        <a:pt x="2216" y="1232"/>
                        <a:pt x="2010" y="734"/>
                      </a:cubicBezTo>
                      <a:close/>
                      <a:moveTo>
                        <a:pt x="1372" y="1745"/>
                      </a:moveTo>
                      <a:cubicBezTo>
                        <a:pt x="1202" y="1816"/>
                        <a:pt x="1014" y="1816"/>
                        <a:pt x="844" y="1745"/>
                      </a:cubicBezTo>
                      <a:cubicBezTo>
                        <a:pt x="674" y="1675"/>
                        <a:pt x="541" y="1542"/>
                        <a:pt x="471" y="1372"/>
                      </a:cubicBezTo>
                      <a:cubicBezTo>
                        <a:pt x="325" y="1021"/>
                        <a:pt x="493" y="616"/>
                        <a:pt x="844" y="471"/>
                      </a:cubicBezTo>
                      <a:cubicBezTo>
                        <a:pt x="930" y="435"/>
                        <a:pt x="1019" y="418"/>
                        <a:pt x="1107" y="418"/>
                      </a:cubicBezTo>
                      <a:cubicBezTo>
                        <a:pt x="1378" y="418"/>
                        <a:pt x="1635" y="579"/>
                        <a:pt x="1745" y="844"/>
                      </a:cubicBezTo>
                      <a:cubicBezTo>
                        <a:pt x="1891" y="1195"/>
                        <a:pt x="1723" y="1600"/>
                        <a:pt x="1372" y="17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g1c43e637559_1_80"/>
                <p:cNvSpPr/>
                <p:nvPr/>
              </p:nvSpPr>
              <p:spPr>
                <a:xfrm>
                  <a:off x="5362576" y="2857500"/>
                  <a:ext cx="603250" cy="603250"/>
                </a:xfrm>
                <a:custGeom>
                  <a:rect b="b" l="l" r="r" t="t"/>
                  <a:pathLst>
                    <a:path extrusionOk="0" h="3252" w="3252">
                      <a:moveTo>
                        <a:pt x="3059" y="1262"/>
                      </a:moveTo>
                      <a:cubicBezTo>
                        <a:pt x="3009" y="1254"/>
                        <a:pt x="2959" y="1247"/>
                        <a:pt x="2908" y="1240"/>
                      </a:cubicBezTo>
                      <a:cubicBezTo>
                        <a:pt x="2882" y="1155"/>
                        <a:pt x="2847" y="1071"/>
                        <a:pt x="2805" y="993"/>
                      </a:cubicBezTo>
                      <a:cubicBezTo>
                        <a:pt x="2836" y="952"/>
                        <a:pt x="2867" y="911"/>
                        <a:pt x="2897" y="870"/>
                      </a:cubicBezTo>
                      <a:cubicBezTo>
                        <a:pt x="2963" y="781"/>
                        <a:pt x="2953" y="654"/>
                        <a:pt x="2875" y="575"/>
                      </a:cubicBezTo>
                      <a:lnTo>
                        <a:pt x="2677" y="377"/>
                      </a:lnTo>
                      <a:cubicBezTo>
                        <a:pt x="2598" y="299"/>
                        <a:pt x="2471" y="289"/>
                        <a:pt x="2382" y="355"/>
                      </a:cubicBezTo>
                      <a:cubicBezTo>
                        <a:pt x="2341" y="385"/>
                        <a:pt x="2300" y="416"/>
                        <a:pt x="2259" y="447"/>
                      </a:cubicBezTo>
                      <a:cubicBezTo>
                        <a:pt x="2181" y="405"/>
                        <a:pt x="2097" y="370"/>
                        <a:pt x="2012" y="344"/>
                      </a:cubicBezTo>
                      <a:cubicBezTo>
                        <a:pt x="2005" y="293"/>
                        <a:pt x="1998" y="243"/>
                        <a:pt x="1990" y="193"/>
                      </a:cubicBezTo>
                      <a:cubicBezTo>
                        <a:pt x="1974" y="83"/>
                        <a:pt x="1877" y="0"/>
                        <a:pt x="1766" y="0"/>
                      </a:cubicBezTo>
                      <a:lnTo>
                        <a:pt x="1486" y="0"/>
                      </a:lnTo>
                      <a:cubicBezTo>
                        <a:pt x="1375" y="0"/>
                        <a:pt x="1278" y="83"/>
                        <a:pt x="1262" y="193"/>
                      </a:cubicBezTo>
                      <a:cubicBezTo>
                        <a:pt x="1254" y="242"/>
                        <a:pt x="1247" y="293"/>
                        <a:pt x="1240" y="344"/>
                      </a:cubicBezTo>
                      <a:cubicBezTo>
                        <a:pt x="1155" y="370"/>
                        <a:pt x="1072" y="405"/>
                        <a:pt x="993" y="447"/>
                      </a:cubicBezTo>
                      <a:cubicBezTo>
                        <a:pt x="952" y="416"/>
                        <a:pt x="911" y="385"/>
                        <a:pt x="870" y="355"/>
                      </a:cubicBezTo>
                      <a:cubicBezTo>
                        <a:pt x="781" y="289"/>
                        <a:pt x="654" y="299"/>
                        <a:pt x="575" y="377"/>
                      </a:cubicBezTo>
                      <a:lnTo>
                        <a:pt x="378" y="575"/>
                      </a:lnTo>
                      <a:cubicBezTo>
                        <a:pt x="299" y="654"/>
                        <a:pt x="289" y="781"/>
                        <a:pt x="355" y="870"/>
                      </a:cubicBezTo>
                      <a:cubicBezTo>
                        <a:pt x="385" y="911"/>
                        <a:pt x="416" y="952"/>
                        <a:pt x="447" y="993"/>
                      </a:cubicBezTo>
                      <a:cubicBezTo>
                        <a:pt x="405" y="1071"/>
                        <a:pt x="370" y="1155"/>
                        <a:pt x="345" y="1240"/>
                      </a:cubicBezTo>
                      <a:cubicBezTo>
                        <a:pt x="293" y="1247"/>
                        <a:pt x="243" y="1254"/>
                        <a:pt x="193" y="1262"/>
                      </a:cubicBezTo>
                      <a:cubicBezTo>
                        <a:pt x="83" y="1278"/>
                        <a:pt x="0" y="1375"/>
                        <a:pt x="0" y="1486"/>
                      </a:cubicBezTo>
                      <a:lnTo>
                        <a:pt x="0" y="1766"/>
                      </a:lnTo>
                      <a:cubicBezTo>
                        <a:pt x="0" y="1877"/>
                        <a:pt x="83" y="1974"/>
                        <a:pt x="193" y="1990"/>
                      </a:cubicBezTo>
                      <a:cubicBezTo>
                        <a:pt x="243" y="1998"/>
                        <a:pt x="293" y="2005"/>
                        <a:pt x="345" y="2012"/>
                      </a:cubicBezTo>
                      <a:cubicBezTo>
                        <a:pt x="370" y="2097"/>
                        <a:pt x="405" y="2180"/>
                        <a:pt x="447" y="2259"/>
                      </a:cubicBezTo>
                      <a:cubicBezTo>
                        <a:pt x="416" y="2300"/>
                        <a:pt x="385" y="2341"/>
                        <a:pt x="355" y="2382"/>
                      </a:cubicBezTo>
                      <a:cubicBezTo>
                        <a:pt x="289" y="2471"/>
                        <a:pt x="299" y="2598"/>
                        <a:pt x="378" y="2677"/>
                      </a:cubicBezTo>
                      <a:lnTo>
                        <a:pt x="575" y="2874"/>
                      </a:lnTo>
                      <a:cubicBezTo>
                        <a:pt x="654" y="2953"/>
                        <a:pt x="781" y="2963"/>
                        <a:pt x="870" y="2897"/>
                      </a:cubicBezTo>
                      <a:cubicBezTo>
                        <a:pt x="911" y="2867"/>
                        <a:pt x="952" y="2836"/>
                        <a:pt x="993" y="2805"/>
                      </a:cubicBezTo>
                      <a:cubicBezTo>
                        <a:pt x="1072" y="2847"/>
                        <a:pt x="1155" y="2882"/>
                        <a:pt x="1240" y="2907"/>
                      </a:cubicBezTo>
                      <a:cubicBezTo>
                        <a:pt x="1247" y="2959"/>
                        <a:pt x="1254" y="3009"/>
                        <a:pt x="1262" y="3059"/>
                      </a:cubicBezTo>
                      <a:cubicBezTo>
                        <a:pt x="1278" y="3169"/>
                        <a:pt x="1375" y="3252"/>
                        <a:pt x="1486" y="3252"/>
                      </a:cubicBezTo>
                      <a:lnTo>
                        <a:pt x="1766" y="3252"/>
                      </a:lnTo>
                      <a:cubicBezTo>
                        <a:pt x="1877" y="3252"/>
                        <a:pt x="1974" y="3169"/>
                        <a:pt x="1990" y="3059"/>
                      </a:cubicBezTo>
                      <a:cubicBezTo>
                        <a:pt x="1998" y="3009"/>
                        <a:pt x="2005" y="2959"/>
                        <a:pt x="2012" y="2907"/>
                      </a:cubicBezTo>
                      <a:cubicBezTo>
                        <a:pt x="2097" y="2882"/>
                        <a:pt x="2180" y="2847"/>
                        <a:pt x="2259" y="2805"/>
                      </a:cubicBezTo>
                      <a:cubicBezTo>
                        <a:pt x="2300" y="2836"/>
                        <a:pt x="2341" y="2867"/>
                        <a:pt x="2382" y="2897"/>
                      </a:cubicBezTo>
                      <a:cubicBezTo>
                        <a:pt x="2471" y="2963"/>
                        <a:pt x="2598" y="2953"/>
                        <a:pt x="2677" y="2874"/>
                      </a:cubicBezTo>
                      <a:lnTo>
                        <a:pt x="2875" y="2677"/>
                      </a:lnTo>
                      <a:cubicBezTo>
                        <a:pt x="2953" y="2598"/>
                        <a:pt x="2963" y="2471"/>
                        <a:pt x="2897" y="2382"/>
                      </a:cubicBezTo>
                      <a:cubicBezTo>
                        <a:pt x="2867" y="2341"/>
                        <a:pt x="2836" y="2300"/>
                        <a:pt x="2805" y="2259"/>
                      </a:cubicBezTo>
                      <a:cubicBezTo>
                        <a:pt x="2847" y="2180"/>
                        <a:pt x="2882" y="2097"/>
                        <a:pt x="2908" y="2012"/>
                      </a:cubicBezTo>
                      <a:cubicBezTo>
                        <a:pt x="2959" y="2005"/>
                        <a:pt x="3009" y="1998"/>
                        <a:pt x="3059" y="1990"/>
                      </a:cubicBezTo>
                      <a:cubicBezTo>
                        <a:pt x="3169" y="1974"/>
                        <a:pt x="3252" y="1877"/>
                        <a:pt x="3252" y="1766"/>
                      </a:cubicBezTo>
                      <a:lnTo>
                        <a:pt x="3252" y="1486"/>
                      </a:lnTo>
                      <a:cubicBezTo>
                        <a:pt x="3252" y="1375"/>
                        <a:pt x="3169" y="1278"/>
                        <a:pt x="3059" y="1262"/>
                      </a:cubicBezTo>
                      <a:close/>
                      <a:moveTo>
                        <a:pt x="2980" y="1727"/>
                      </a:moveTo>
                      <a:cubicBezTo>
                        <a:pt x="2935" y="1733"/>
                        <a:pt x="2889" y="1740"/>
                        <a:pt x="2843" y="1746"/>
                      </a:cubicBezTo>
                      <a:cubicBezTo>
                        <a:pt x="2752" y="1757"/>
                        <a:pt x="2678" y="1822"/>
                        <a:pt x="2654" y="1910"/>
                      </a:cubicBezTo>
                      <a:cubicBezTo>
                        <a:pt x="2630" y="1994"/>
                        <a:pt x="2597" y="2075"/>
                        <a:pt x="2553" y="2152"/>
                      </a:cubicBezTo>
                      <a:cubicBezTo>
                        <a:pt x="2508" y="2231"/>
                        <a:pt x="2515" y="2329"/>
                        <a:pt x="2571" y="2402"/>
                      </a:cubicBezTo>
                      <a:cubicBezTo>
                        <a:pt x="2599" y="2439"/>
                        <a:pt x="2627" y="2476"/>
                        <a:pt x="2655" y="2512"/>
                      </a:cubicBezTo>
                      <a:lnTo>
                        <a:pt x="2512" y="2655"/>
                      </a:lnTo>
                      <a:cubicBezTo>
                        <a:pt x="2475" y="2627"/>
                        <a:pt x="2439" y="2599"/>
                        <a:pt x="2402" y="2571"/>
                      </a:cubicBezTo>
                      <a:cubicBezTo>
                        <a:pt x="2329" y="2515"/>
                        <a:pt x="2231" y="2508"/>
                        <a:pt x="2152" y="2553"/>
                      </a:cubicBezTo>
                      <a:cubicBezTo>
                        <a:pt x="2076" y="2597"/>
                        <a:pt x="1994" y="2630"/>
                        <a:pt x="1910" y="2654"/>
                      </a:cubicBezTo>
                      <a:cubicBezTo>
                        <a:pt x="1822" y="2678"/>
                        <a:pt x="1758" y="2752"/>
                        <a:pt x="1746" y="2843"/>
                      </a:cubicBezTo>
                      <a:cubicBezTo>
                        <a:pt x="1740" y="2889"/>
                        <a:pt x="1733" y="2935"/>
                        <a:pt x="1727" y="2980"/>
                      </a:cubicBezTo>
                      <a:lnTo>
                        <a:pt x="1525" y="2980"/>
                      </a:lnTo>
                      <a:cubicBezTo>
                        <a:pt x="1519" y="2935"/>
                        <a:pt x="1512" y="2889"/>
                        <a:pt x="1506" y="2843"/>
                      </a:cubicBezTo>
                      <a:cubicBezTo>
                        <a:pt x="1495" y="2752"/>
                        <a:pt x="1430" y="2678"/>
                        <a:pt x="1342" y="2654"/>
                      </a:cubicBezTo>
                      <a:cubicBezTo>
                        <a:pt x="1258" y="2630"/>
                        <a:pt x="1177" y="2597"/>
                        <a:pt x="1100" y="2553"/>
                      </a:cubicBezTo>
                      <a:cubicBezTo>
                        <a:pt x="1021" y="2508"/>
                        <a:pt x="923" y="2515"/>
                        <a:pt x="850" y="2571"/>
                      </a:cubicBezTo>
                      <a:cubicBezTo>
                        <a:pt x="813" y="2599"/>
                        <a:pt x="777" y="2627"/>
                        <a:pt x="740" y="2655"/>
                      </a:cubicBezTo>
                      <a:lnTo>
                        <a:pt x="597" y="2512"/>
                      </a:lnTo>
                      <a:cubicBezTo>
                        <a:pt x="625" y="2475"/>
                        <a:pt x="653" y="2439"/>
                        <a:pt x="681" y="2402"/>
                      </a:cubicBezTo>
                      <a:cubicBezTo>
                        <a:pt x="737" y="2329"/>
                        <a:pt x="744" y="2231"/>
                        <a:pt x="699" y="2152"/>
                      </a:cubicBezTo>
                      <a:cubicBezTo>
                        <a:pt x="655" y="2075"/>
                        <a:pt x="622" y="1994"/>
                        <a:pt x="598" y="1910"/>
                      </a:cubicBezTo>
                      <a:cubicBezTo>
                        <a:pt x="574" y="1822"/>
                        <a:pt x="500" y="1757"/>
                        <a:pt x="409" y="1746"/>
                      </a:cubicBezTo>
                      <a:cubicBezTo>
                        <a:pt x="363" y="1740"/>
                        <a:pt x="317" y="1733"/>
                        <a:pt x="272" y="1727"/>
                      </a:cubicBezTo>
                      <a:lnTo>
                        <a:pt x="272" y="1525"/>
                      </a:lnTo>
                      <a:cubicBezTo>
                        <a:pt x="317" y="1519"/>
                        <a:pt x="363" y="1512"/>
                        <a:pt x="409" y="1506"/>
                      </a:cubicBezTo>
                      <a:cubicBezTo>
                        <a:pt x="500" y="1494"/>
                        <a:pt x="574" y="1430"/>
                        <a:pt x="598" y="1342"/>
                      </a:cubicBezTo>
                      <a:cubicBezTo>
                        <a:pt x="622" y="1258"/>
                        <a:pt x="655" y="1176"/>
                        <a:pt x="699" y="1100"/>
                      </a:cubicBezTo>
                      <a:cubicBezTo>
                        <a:pt x="744" y="1021"/>
                        <a:pt x="737" y="923"/>
                        <a:pt x="681" y="850"/>
                      </a:cubicBezTo>
                      <a:cubicBezTo>
                        <a:pt x="653" y="813"/>
                        <a:pt x="625" y="776"/>
                        <a:pt x="597" y="740"/>
                      </a:cubicBezTo>
                      <a:lnTo>
                        <a:pt x="740" y="597"/>
                      </a:lnTo>
                      <a:cubicBezTo>
                        <a:pt x="777" y="625"/>
                        <a:pt x="813" y="653"/>
                        <a:pt x="850" y="681"/>
                      </a:cubicBezTo>
                      <a:cubicBezTo>
                        <a:pt x="923" y="737"/>
                        <a:pt x="1021" y="744"/>
                        <a:pt x="1100" y="699"/>
                      </a:cubicBezTo>
                      <a:cubicBezTo>
                        <a:pt x="1177" y="655"/>
                        <a:pt x="1258" y="622"/>
                        <a:pt x="1342" y="598"/>
                      </a:cubicBezTo>
                      <a:cubicBezTo>
                        <a:pt x="1430" y="574"/>
                        <a:pt x="1495" y="500"/>
                        <a:pt x="1506" y="409"/>
                      </a:cubicBezTo>
                      <a:cubicBezTo>
                        <a:pt x="1512" y="363"/>
                        <a:pt x="1519" y="317"/>
                        <a:pt x="1525" y="272"/>
                      </a:cubicBezTo>
                      <a:lnTo>
                        <a:pt x="1727" y="272"/>
                      </a:lnTo>
                      <a:cubicBezTo>
                        <a:pt x="1733" y="317"/>
                        <a:pt x="1740" y="363"/>
                        <a:pt x="1746" y="409"/>
                      </a:cubicBezTo>
                      <a:cubicBezTo>
                        <a:pt x="1758" y="500"/>
                        <a:pt x="1822" y="574"/>
                        <a:pt x="1910" y="598"/>
                      </a:cubicBezTo>
                      <a:cubicBezTo>
                        <a:pt x="1994" y="622"/>
                        <a:pt x="2076" y="655"/>
                        <a:pt x="2152" y="699"/>
                      </a:cubicBezTo>
                      <a:cubicBezTo>
                        <a:pt x="2231" y="744"/>
                        <a:pt x="2329" y="737"/>
                        <a:pt x="2402" y="681"/>
                      </a:cubicBezTo>
                      <a:cubicBezTo>
                        <a:pt x="2439" y="653"/>
                        <a:pt x="2475" y="625"/>
                        <a:pt x="2512" y="597"/>
                      </a:cubicBezTo>
                      <a:lnTo>
                        <a:pt x="2655" y="740"/>
                      </a:lnTo>
                      <a:cubicBezTo>
                        <a:pt x="2627" y="776"/>
                        <a:pt x="2599" y="813"/>
                        <a:pt x="2571" y="850"/>
                      </a:cubicBezTo>
                      <a:cubicBezTo>
                        <a:pt x="2515" y="923"/>
                        <a:pt x="2508" y="1021"/>
                        <a:pt x="2553" y="1100"/>
                      </a:cubicBezTo>
                      <a:cubicBezTo>
                        <a:pt x="2597" y="1176"/>
                        <a:pt x="2630" y="1258"/>
                        <a:pt x="2654" y="1342"/>
                      </a:cubicBezTo>
                      <a:cubicBezTo>
                        <a:pt x="2678" y="1430"/>
                        <a:pt x="2752" y="1494"/>
                        <a:pt x="2843" y="1506"/>
                      </a:cubicBezTo>
                      <a:cubicBezTo>
                        <a:pt x="2889" y="1512"/>
                        <a:pt x="2935" y="1519"/>
                        <a:pt x="2980" y="1525"/>
                      </a:cubicBezTo>
                      <a:lnTo>
                        <a:pt x="2980" y="172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g1c43e637559_1_80"/>
                <p:cNvSpPr/>
                <p:nvPr/>
              </p:nvSpPr>
              <p:spPr>
                <a:xfrm>
                  <a:off x="5557838" y="3051175"/>
                  <a:ext cx="214313" cy="215900"/>
                </a:xfrm>
                <a:custGeom>
                  <a:rect b="b" l="l" r="r" t="t"/>
                  <a:pathLst>
                    <a:path extrusionOk="0" h="1160" w="1160">
                      <a:moveTo>
                        <a:pt x="580" y="0"/>
                      </a:moveTo>
                      <a:cubicBezTo>
                        <a:pt x="260" y="0"/>
                        <a:pt x="0" y="260"/>
                        <a:pt x="0" y="580"/>
                      </a:cubicBezTo>
                      <a:cubicBezTo>
                        <a:pt x="0" y="900"/>
                        <a:pt x="260" y="1160"/>
                        <a:pt x="580" y="1160"/>
                      </a:cubicBezTo>
                      <a:cubicBezTo>
                        <a:pt x="900" y="1160"/>
                        <a:pt x="1160" y="900"/>
                        <a:pt x="1160" y="580"/>
                      </a:cubicBezTo>
                      <a:cubicBezTo>
                        <a:pt x="1160" y="260"/>
                        <a:pt x="900" y="0"/>
                        <a:pt x="580" y="0"/>
                      </a:cubicBezTo>
                      <a:close/>
                      <a:moveTo>
                        <a:pt x="580" y="902"/>
                      </a:moveTo>
                      <a:cubicBezTo>
                        <a:pt x="402" y="902"/>
                        <a:pt x="258" y="758"/>
                        <a:pt x="258" y="580"/>
                      </a:cubicBezTo>
                      <a:cubicBezTo>
                        <a:pt x="258" y="402"/>
                        <a:pt x="402" y="258"/>
                        <a:pt x="580" y="258"/>
                      </a:cubicBezTo>
                      <a:cubicBezTo>
                        <a:pt x="758" y="258"/>
                        <a:pt x="902" y="402"/>
                        <a:pt x="902" y="580"/>
                      </a:cubicBezTo>
                      <a:cubicBezTo>
                        <a:pt x="902" y="758"/>
                        <a:pt x="758" y="902"/>
                        <a:pt x="580" y="9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6" name="Google Shape;186;g1c43e637559_1_80"/>
          <p:cNvGrpSpPr/>
          <p:nvPr/>
        </p:nvGrpSpPr>
        <p:grpSpPr>
          <a:xfrm>
            <a:off x="4468085" y="1780400"/>
            <a:ext cx="1745285" cy="463728"/>
            <a:chOff x="8733915" y="1913174"/>
            <a:chExt cx="2170480" cy="576703"/>
          </a:xfrm>
        </p:grpSpPr>
        <p:sp>
          <p:nvSpPr>
            <p:cNvPr id="187" name="Google Shape;187;g1c43e637559_1_80"/>
            <p:cNvSpPr txBox="1"/>
            <p:nvPr/>
          </p:nvSpPr>
          <p:spPr>
            <a:xfrm>
              <a:off x="9379275" y="1992290"/>
              <a:ext cx="1525120" cy="497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Skills</a:t>
              </a:r>
              <a:endParaRPr/>
            </a:p>
          </p:txBody>
        </p:sp>
        <p:grpSp>
          <p:nvGrpSpPr>
            <p:cNvPr id="188" name="Google Shape;188;g1c43e637559_1_80"/>
            <p:cNvGrpSpPr/>
            <p:nvPr/>
          </p:nvGrpSpPr>
          <p:grpSpPr>
            <a:xfrm>
              <a:off x="8733915" y="1913174"/>
              <a:ext cx="505728" cy="505728"/>
              <a:chOff x="8390843" y="1748071"/>
              <a:chExt cx="652064" cy="652064"/>
            </a:xfrm>
          </p:grpSpPr>
          <p:sp>
            <p:nvSpPr>
              <p:cNvPr id="189" name="Google Shape;189;g1c43e637559_1_80"/>
              <p:cNvSpPr/>
              <p:nvPr/>
            </p:nvSpPr>
            <p:spPr>
              <a:xfrm>
                <a:off x="8390843" y="1748071"/>
                <a:ext cx="652064" cy="65206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g1c43e637559_1_80"/>
              <p:cNvSpPr/>
              <p:nvPr/>
            </p:nvSpPr>
            <p:spPr>
              <a:xfrm rot="-10573167">
                <a:off x="8537871" y="1894764"/>
                <a:ext cx="358008" cy="358678"/>
              </a:xfrm>
              <a:custGeom>
                <a:rect b="b" l="l" r="r" t="t"/>
                <a:pathLst>
                  <a:path extrusionOk="0" h="10790084" w="10769935">
                    <a:moveTo>
                      <a:pt x="3124430" y="10784582"/>
                    </a:moveTo>
                    <a:cubicBezTo>
                      <a:pt x="2953178" y="10795898"/>
                      <a:pt x="2784834" y="10789593"/>
                      <a:pt x="2621169" y="10767220"/>
                    </a:cubicBezTo>
                    <a:lnTo>
                      <a:pt x="2383507" y="10722573"/>
                    </a:lnTo>
                    <a:lnTo>
                      <a:pt x="3532037" y="9491082"/>
                    </a:lnTo>
                    <a:lnTo>
                      <a:pt x="3401694" y="7959805"/>
                    </a:lnTo>
                    <a:lnTo>
                      <a:pt x="1987591" y="7700206"/>
                    </a:lnTo>
                    <a:cubicBezTo>
                      <a:pt x="1594254" y="8110737"/>
                      <a:pt x="1174173" y="8543170"/>
                      <a:pt x="747407" y="8981079"/>
                    </a:cubicBezTo>
                    <a:lnTo>
                      <a:pt x="613823" y="9118055"/>
                    </a:lnTo>
                    <a:lnTo>
                      <a:pt x="563330" y="8964484"/>
                    </a:lnTo>
                    <a:cubicBezTo>
                      <a:pt x="519615" y="8805186"/>
                      <a:pt x="491214" y="8639134"/>
                      <a:pt x="479898" y="8467883"/>
                    </a:cubicBezTo>
                    <a:cubicBezTo>
                      <a:pt x="389369" y="7097877"/>
                      <a:pt x="1426590" y="5913881"/>
                      <a:pt x="2796597" y="5823352"/>
                    </a:cubicBezTo>
                    <a:cubicBezTo>
                      <a:pt x="3139098" y="5800720"/>
                      <a:pt x="3469974" y="5848572"/>
                      <a:pt x="3775046" y="5954487"/>
                    </a:cubicBezTo>
                    <a:lnTo>
                      <a:pt x="3942810" y="6022067"/>
                    </a:lnTo>
                    <a:lnTo>
                      <a:pt x="4545618" y="5391929"/>
                    </a:lnTo>
                    <a:lnTo>
                      <a:pt x="3178637" y="4216902"/>
                    </a:lnTo>
                    <a:lnTo>
                      <a:pt x="2961579" y="4479415"/>
                    </a:lnTo>
                    <a:cubicBezTo>
                      <a:pt x="2890128" y="4565828"/>
                      <a:pt x="2790418" y="4615100"/>
                      <a:pt x="2686965" y="4624905"/>
                    </a:cubicBezTo>
                    <a:cubicBezTo>
                      <a:pt x="2583511" y="4634709"/>
                      <a:pt x="2476320" y="4605050"/>
                      <a:pt x="2389906" y="4533600"/>
                    </a:cubicBezTo>
                    <a:lnTo>
                      <a:pt x="2258910" y="4425287"/>
                    </a:lnTo>
                    <a:cubicBezTo>
                      <a:pt x="2107687" y="4300248"/>
                      <a:pt x="2070211" y="4088658"/>
                      <a:pt x="2158937" y="3921936"/>
                    </a:cubicBezTo>
                    <a:lnTo>
                      <a:pt x="2203746" y="3855073"/>
                    </a:lnTo>
                    <a:lnTo>
                      <a:pt x="99346" y="1890643"/>
                    </a:lnTo>
                    <a:cubicBezTo>
                      <a:pt x="-26929" y="1772767"/>
                      <a:pt x="-33738" y="1574845"/>
                      <a:pt x="84138" y="1448570"/>
                    </a:cubicBezTo>
                    <a:lnTo>
                      <a:pt x="937843" y="534036"/>
                    </a:lnTo>
                    <a:cubicBezTo>
                      <a:pt x="1055719" y="407761"/>
                      <a:pt x="1253642" y="400952"/>
                      <a:pt x="1379917" y="518828"/>
                    </a:cubicBezTo>
                    <a:lnTo>
                      <a:pt x="3401942" y="2406363"/>
                    </a:lnTo>
                    <a:lnTo>
                      <a:pt x="3457372" y="2351592"/>
                    </a:lnTo>
                    <a:cubicBezTo>
                      <a:pt x="3604456" y="2233123"/>
                      <a:pt x="3819318" y="2230179"/>
                      <a:pt x="3970540" y="2355216"/>
                    </a:cubicBezTo>
                    <a:lnTo>
                      <a:pt x="4101537" y="2463531"/>
                    </a:lnTo>
                    <a:cubicBezTo>
                      <a:pt x="4274362" y="2606431"/>
                      <a:pt x="4298622" y="2862378"/>
                      <a:pt x="4155722" y="3035203"/>
                    </a:cubicBezTo>
                    <a:lnTo>
                      <a:pt x="3880487" y="3368076"/>
                    </a:lnTo>
                    <a:lnTo>
                      <a:pt x="5299575" y="4603790"/>
                    </a:lnTo>
                    <a:lnTo>
                      <a:pt x="6062602" y="3806170"/>
                    </a:lnTo>
                    <a:lnTo>
                      <a:pt x="5980492" y="3671012"/>
                    </a:lnTo>
                    <a:cubicBezTo>
                      <a:pt x="5789136" y="3318759"/>
                      <a:pt x="5680442" y="2915086"/>
                      <a:pt x="5680442" y="2486025"/>
                    </a:cubicBezTo>
                    <a:cubicBezTo>
                      <a:pt x="5680442" y="1113031"/>
                      <a:pt x="6793473" y="0"/>
                      <a:pt x="8166468" y="0"/>
                    </a:cubicBezTo>
                    <a:cubicBezTo>
                      <a:pt x="8338092" y="0"/>
                      <a:pt x="8505654" y="17391"/>
                      <a:pt x="8667488" y="50507"/>
                    </a:cubicBezTo>
                    <a:lnTo>
                      <a:pt x="8901689" y="110727"/>
                    </a:lnTo>
                    <a:lnTo>
                      <a:pt x="7674461" y="1263810"/>
                    </a:lnTo>
                    <a:lnTo>
                      <a:pt x="7703554" y="2800349"/>
                    </a:lnTo>
                    <a:lnTo>
                      <a:pt x="9097463" y="3152622"/>
                    </a:lnTo>
                    <a:lnTo>
                      <a:pt x="10419403" y="1956308"/>
                    </a:lnTo>
                    <a:lnTo>
                      <a:pt x="10561728" y="1828438"/>
                    </a:lnTo>
                    <a:lnTo>
                      <a:pt x="10601985" y="1985004"/>
                    </a:lnTo>
                    <a:cubicBezTo>
                      <a:pt x="10635101" y="2146838"/>
                      <a:pt x="10652492" y="2314401"/>
                      <a:pt x="10652492" y="2486025"/>
                    </a:cubicBezTo>
                    <a:cubicBezTo>
                      <a:pt x="10652493" y="3773207"/>
                      <a:pt x="9674242" y="4831906"/>
                      <a:pt x="8420649" y="4959215"/>
                    </a:cubicBezTo>
                    <a:cubicBezTo>
                      <a:pt x="8337076" y="4967702"/>
                      <a:pt x="8252279" y="4972050"/>
                      <a:pt x="8166469" y="4972050"/>
                    </a:cubicBezTo>
                    <a:cubicBezTo>
                      <a:pt x="7909031" y="4972050"/>
                      <a:pt x="7660734" y="4932920"/>
                      <a:pt x="7427200" y="4860283"/>
                    </a:cubicBezTo>
                    <a:lnTo>
                      <a:pt x="7251224" y="4795876"/>
                    </a:lnTo>
                    <a:lnTo>
                      <a:pt x="6464544" y="5618223"/>
                    </a:lnTo>
                    <a:lnTo>
                      <a:pt x="8674119" y="7542279"/>
                    </a:lnTo>
                    <a:cubicBezTo>
                      <a:pt x="9908187" y="8171073"/>
                      <a:pt x="10374294" y="8879249"/>
                      <a:pt x="10769935" y="9821181"/>
                    </a:cubicBezTo>
                    <a:lnTo>
                      <a:pt x="10367989" y="10239118"/>
                    </a:lnTo>
                    <a:cubicBezTo>
                      <a:pt x="9519786" y="10024316"/>
                      <a:pt x="8420491" y="9347616"/>
                      <a:pt x="7988373" y="8351245"/>
                    </a:cubicBezTo>
                    <a:lnTo>
                      <a:pt x="5717438" y="6399200"/>
                    </a:lnTo>
                    <a:lnTo>
                      <a:pt x="5101021" y="7043564"/>
                    </a:lnTo>
                    <a:lnTo>
                      <a:pt x="5182386" y="7187364"/>
                    </a:lnTo>
                    <a:cubicBezTo>
                      <a:pt x="5327522" y="7475846"/>
                      <a:pt x="5418496" y="7797550"/>
                      <a:pt x="5441129" y="8140052"/>
                    </a:cubicBezTo>
                    <a:cubicBezTo>
                      <a:pt x="5531657" y="9510057"/>
                      <a:pt x="4494436" y="10694053"/>
                      <a:pt x="3124430" y="10784582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" name="Google Shape;191;g1c43e637559_1_80"/>
          <p:cNvGrpSpPr/>
          <p:nvPr/>
        </p:nvGrpSpPr>
        <p:grpSpPr>
          <a:xfrm>
            <a:off x="6856546" y="4976440"/>
            <a:ext cx="2160454" cy="1202311"/>
            <a:chOff x="6856546" y="5065340"/>
            <a:chExt cx="2160454" cy="1202311"/>
          </a:xfrm>
        </p:grpSpPr>
        <p:grpSp>
          <p:nvGrpSpPr>
            <p:cNvPr id="192" name="Google Shape;192;g1c43e637559_1_80"/>
            <p:cNvGrpSpPr/>
            <p:nvPr/>
          </p:nvGrpSpPr>
          <p:grpSpPr>
            <a:xfrm>
              <a:off x="6856546" y="5065340"/>
              <a:ext cx="2160454" cy="307777"/>
              <a:chOff x="6856546" y="5065340"/>
              <a:chExt cx="2160454" cy="307777"/>
            </a:xfrm>
          </p:grpSpPr>
          <p:sp>
            <p:nvSpPr>
              <p:cNvPr id="193" name="Google Shape;193;g1c43e637559_1_80"/>
              <p:cNvSpPr txBox="1"/>
              <p:nvPr/>
            </p:nvSpPr>
            <p:spPr>
              <a:xfrm>
                <a:off x="7007962" y="5065340"/>
                <a:ext cx="80251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English</a:t>
                </a:r>
                <a:endParaRPr/>
              </a:p>
            </p:txBody>
          </p:sp>
          <p:grpSp>
            <p:nvGrpSpPr>
              <p:cNvPr id="194" name="Google Shape;194;g1c43e637559_1_80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195" name="Google Shape;195;g1c43e637559_1_8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rect b="b" l="l" r="r" t="t"/>
                  <a:pathLst>
                    <a:path extrusionOk="0" h="147005" w="154819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g1c43e637559_1_80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 cap="flat" cmpd="sng" w="127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7" name="Google Shape;197;g1c43e637559_1_80"/>
              <p:cNvGrpSpPr/>
              <p:nvPr/>
            </p:nvGrpSpPr>
            <p:grpSpPr>
              <a:xfrm>
                <a:off x="7797442" y="5160677"/>
                <a:ext cx="1219558" cy="117102"/>
                <a:chOff x="2749721" y="4766344"/>
                <a:chExt cx="3033989" cy="844817"/>
              </a:xfrm>
            </p:grpSpPr>
            <p:sp>
              <p:nvSpPr>
                <p:cNvPr id="198" name="Google Shape;198;g1c43e637559_1_80"/>
                <p:cNvSpPr/>
                <p:nvPr/>
              </p:nvSpPr>
              <p:spPr>
                <a:xfrm flipH="1">
                  <a:off x="3287557" y="4798282"/>
                  <a:ext cx="2496153" cy="780948"/>
                </a:xfrm>
                <a:prstGeom prst="hexagon">
                  <a:avLst>
                    <a:gd fmla="val 0" name="adj"/>
                    <a:gd fmla="val 115470" name="vf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g1c43e637559_1_80"/>
                <p:cNvSpPr/>
                <p:nvPr/>
              </p:nvSpPr>
              <p:spPr>
                <a:xfrm flipH="1">
                  <a:off x="2749721" y="4766344"/>
                  <a:ext cx="1764268" cy="844817"/>
                </a:xfrm>
                <a:custGeom>
                  <a:rect b="b" l="l" r="r" t="t"/>
                  <a:pathLst>
                    <a:path extrusionOk="0" h="203614" w="2009439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0" name="Google Shape;200;g1c43e637559_1_80"/>
            <p:cNvGrpSpPr/>
            <p:nvPr/>
          </p:nvGrpSpPr>
          <p:grpSpPr>
            <a:xfrm>
              <a:off x="6856546" y="5512607"/>
              <a:ext cx="2160454" cy="307777"/>
              <a:chOff x="6856546" y="5438786"/>
              <a:chExt cx="2160454" cy="307777"/>
            </a:xfrm>
          </p:grpSpPr>
          <p:grpSp>
            <p:nvGrpSpPr>
              <p:cNvPr id="201" name="Google Shape;201;g1c43e637559_1_80"/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202" name="Google Shape;202;g1c43e637559_1_8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rect b="b" l="l" r="r" t="t"/>
                  <a:pathLst>
                    <a:path extrusionOk="0" h="147005" w="154819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g1c43e637559_1_80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 cap="flat" cmpd="sng" w="127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4" name="Google Shape;204;g1c43e637559_1_80"/>
              <p:cNvSpPr txBox="1"/>
              <p:nvPr/>
            </p:nvSpPr>
            <p:spPr>
              <a:xfrm>
                <a:off x="7007960" y="5438786"/>
                <a:ext cx="8803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Hindi</a:t>
                </a:r>
                <a:endParaRPr/>
              </a:p>
            </p:txBody>
          </p:sp>
          <p:grpSp>
            <p:nvGrpSpPr>
              <p:cNvPr id="205" name="Google Shape;205;g1c43e637559_1_80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206" name="Google Shape;206;g1c43e637559_1_80"/>
                <p:cNvSpPr/>
                <p:nvPr/>
              </p:nvSpPr>
              <p:spPr>
                <a:xfrm flipH="1">
                  <a:off x="3287557" y="4798282"/>
                  <a:ext cx="2496153" cy="780948"/>
                </a:xfrm>
                <a:prstGeom prst="hexagon">
                  <a:avLst>
                    <a:gd fmla="val 0" name="adj"/>
                    <a:gd fmla="val 115470" name="vf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g1c43e637559_1_80"/>
                <p:cNvSpPr/>
                <p:nvPr/>
              </p:nvSpPr>
              <p:spPr>
                <a:xfrm flipH="1">
                  <a:off x="2749721" y="4766344"/>
                  <a:ext cx="2582321" cy="844817"/>
                </a:xfrm>
                <a:custGeom>
                  <a:rect b="b" l="l" r="r" t="t"/>
                  <a:pathLst>
                    <a:path extrusionOk="0" h="203614" w="2941171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8" name="Google Shape;208;g1c43e637559_1_80"/>
            <p:cNvGrpSpPr/>
            <p:nvPr/>
          </p:nvGrpSpPr>
          <p:grpSpPr>
            <a:xfrm>
              <a:off x="6856546" y="5959874"/>
              <a:ext cx="2160454" cy="307777"/>
              <a:chOff x="6856546" y="5812233"/>
              <a:chExt cx="2160454" cy="307777"/>
            </a:xfrm>
          </p:grpSpPr>
          <p:sp>
            <p:nvSpPr>
              <p:cNvPr id="209" name="Google Shape;209;g1c43e637559_1_80"/>
              <p:cNvSpPr txBox="1"/>
              <p:nvPr/>
            </p:nvSpPr>
            <p:spPr>
              <a:xfrm>
                <a:off x="7007961" y="5812233"/>
                <a:ext cx="8889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Marathi</a:t>
                </a:r>
                <a:endParaRPr/>
              </a:p>
            </p:txBody>
          </p:sp>
          <p:grpSp>
            <p:nvGrpSpPr>
              <p:cNvPr id="210" name="Google Shape;210;g1c43e637559_1_80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211" name="Google Shape;211;g1c43e637559_1_8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rect b="b" l="l" r="r" t="t"/>
                  <a:pathLst>
                    <a:path extrusionOk="0" h="147005" w="154819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g1c43e637559_1_80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 cap="flat" cmpd="sng" w="12700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" name="Google Shape;213;g1c43e637559_1_80"/>
              <p:cNvGrpSpPr/>
              <p:nvPr/>
            </p:nvGrpSpPr>
            <p:grpSpPr>
              <a:xfrm>
                <a:off x="7797441" y="5907570"/>
                <a:ext cx="1219559" cy="117102"/>
                <a:chOff x="2749719" y="4766344"/>
                <a:chExt cx="3033991" cy="844817"/>
              </a:xfrm>
            </p:grpSpPr>
            <p:sp>
              <p:nvSpPr>
                <p:cNvPr id="214" name="Google Shape;214;g1c43e637559_1_80"/>
                <p:cNvSpPr/>
                <p:nvPr/>
              </p:nvSpPr>
              <p:spPr>
                <a:xfrm flipH="1">
                  <a:off x="3287557" y="4798282"/>
                  <a:ext cx="2496153" cy="780948"/>
                </a:xfrm>
                <a:prstGeom prst="hexagon">
                  <a:avLst>
                    <a:gd fmla="val 0" name="adj"/>
                    <a:gd fmla="val 115470" name="vf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g1c43e637559_1_80"/>
                <p:cNvSpPr/>
                <p:nvPr/>
              </p:nvSpPr>
              <p:spPr>
                <a:xfrm flipH="1">
                  <a:off x="2749719" y="4766344"/>
                  <a:ext cx="1485507" cy="844817"/>
                </a:xfrm>
                <a:custGeom>
                  <a:rect b="b" l="l" r="r" t="t"/>
                  <a:pathLst>
                    <a:path extrusionOk="0" h="203614" w="1691939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216" name="Google Shape;216;g1c43e637559_1_80"/>
          <p:cNvCxnSpPr/>
          <p:nvPr/>
        </p:nvCxnSpPr>
        <p:spPr>
          <a:xfrm rot="5400000">
            <a:off x="3187280" y="5418187"/>
            <a:ext cx="234703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g1c43e637559_1_80"/>
          <p:cNvCxnSpPr/>
          <p:nvPr/>
        </p:nvCxnSpPr>
        <p:spPr>
          <a:xfrm rot="5400000">
            <a:off x="3288682" y="2955789"/>
            <a:ext cx="2144235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18" name="Google Shape;218;g1c43e637559_1_80"/>
          <p:cNvGrpSpPr/>
          <p:nvPr/>
        </p:nvGrpSpPr>
        <p:grpSpPr>
          <a:xfrm>
            <a:off x="6862071" y="2285303"/>
            <a:ext cx="2183168" cy="1328278"/>
            <a:chOff x="6960788" y="2482395"/>
            <a:chExt cx="2183168" cy="1063303"/>
          </a:xfrm>
        </p:grpSpPr>
        <p:grpSp>
          <p:nvGrpSpPr>
            <p:cNvPr id="219" name="Google Shape;219;g1c43e637559_1_80"/>
            <p:cNvGrpSpPr/>
            <p:nvPr/>
          </p:nvGrpSpPr>
          <p:grpSpPr>
            <a:xfrm>
              <a:off x="6975889" y="2482395"/>
              <a:ext cx="2131164" cy="243802"/>
              <a:chOff x="9493589" y="2240647"/>
              <a:chExt cx="2650364" cy="303198"/>
            </a:xfrm>
          </p:grpSpPr>
          <p:sp>
            <p:nvSpPr>
              <p:cNvPr id="220" name="Google Shape;220;g1c43e637559_1_80"/>
              <p:cNvSpPr txBox="1"/>
              <p:nvPr/>
            </p:nvSpPr>
            <p:spPr>
              <a:xfrm>
                <a:off x="9860954" y="2248859"/>
                <a:ext cx="2283000" cy="2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Pune, Maharashtra</a:t>
                </a:r>
                <a:endParaRPr sz="1100"/>
              </a:p>
            </p:txBody>
          </p:sp>
          <p:sp>
            <p:nvSpPr>
              <p:cNvPr id="221" name="Google Shape;221;g1c43e637559_1_80"/>
              <p:cNvSpPr/>
              <p:nvPr/>
            </p:nvSpPr>
            <p:spPr>
              <a:xfrm rot="3278979">
                <a:off x="9536427" y="2283545"/>
                <a:ext cx="217666" cy="217403"/>
              </a:xfrm>
              <a:custGeom>
                <a:rect b="b" l="l" r="r" t="t"/>
                <a:pathLst>
                  <a:path extrusionOk="0" h="369596" w="349823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g1c43e637559_1_80"/>
            <p:cNvGrpSpPr/>
            <p:nvPr/>
          </p:nvGrpSpPr>
          <p:grpSpPr>
            <a:xfrm>
              <a:off x="6960863" y="2779512"/>
              <a:ext cx="2000000" cy="477154"/>
              <a:chOff x="9474903" y="2471714"/>
              <a:chExt cx="2487246" cy="593400"/>
            </a:xfrm>
          </p:grpSpPr>
          <p:sp>
            <p:nvSpPr>
              <p:cNvPr id="223" name="Google Shape;223;g1c43e637559_1_80"/>
              <p:cNvSpPr/>
              <p:nvPr/>
            </p:nvSpPr>
            <p:spPr>
              <a:xfrm>
                <a:off x="9806949" y="2471714"/>
                <a:ext cx="2155200" cy="5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:+91-7620748392</a:t>
                </a:r>
                <a:endParaRPr sz="1100"/>
              </a:p>
            </p:txBody>
          </p:sp>
          <p:sp>
            <p:nvSpPr>
              <p:cNvPr id="224" name="Google Shape;224;g1c43e637559_1_80"/>
              <p:cNvSpPr/>
              <p:nvPr/>
            </p:nvSpPr>
            <p:spPr>
              <a:xfrm>
                <a:off x="9474903" y="2482884"/>
                <a:ext cx="340694" cy="215395"/>
              </a:xfrm>
              <a:custGeom>
                <a:rect b="b" l="l" r="r" t="t"/>
                <a:pathLst>
                  <a:path extrusionOk="0" h="2779288" w="2839113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g1c43e637559_1_80"/>
            <p:cNvGrpSpPr/>
            <p:nvPr/>
          </p:nvGrpSpPr>
          <p:grpSpPr>
            <a:xfrm>
              <a:off x="6960788" y="3068544"/>
              <a:ext cx="2183168" cy="477154"/>
              <a:chOff x="9474811" y="2677610"/>
              <a:chExt cx="2715037" cy="593400"/>
            </a:xfrm>
          </p:grpSpPr>
          <p:sp>
            <p:nvSpPr>
              <p:cNvPr id="226" name="Google Shape;226;g1c43e637559_1_80"/>
              <p:cNvSpPr/>
              <p:nvPr/>
            </p:nvSpPr>
            <p:spPr>
              <a:xfrm>
                <a:off x="9815048" y="2677610"/>
                <a:ext cx="2374800" cy="5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chiragtalreja76@gmail.com</a:t>
                </a:r>
                <a:endParaRPr sz="1100"/>
              </a:p>
            </p:txBody>
          </p:sp>
          <p:sp>
            <p:nvSpPr>
              <p:cNvPr id="227" name="Google Shape;227;g1c43e637559_1_80"/>
              <p:cNvSpPr/>
              <p:nvPr/>
            </p:nvSpPr>
            <p:spPr>
              <a:xfrm>
                <a:off x="9474811" y="2677617"/>
                <a:ext cx="340899" cy="215296"/>
              </a:xfrm>
              <a:custGeom>
                <a:rect b="b" l="l" r="r" t="t"/>
                <a:pathLst>
                  <a:path extrusionOk="0" h="214759" w="211410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g1c43e637559_1_80"/>
          <p:cNvSpPr txBox="1"/>
          <p:nvPr/>
        </p:nvSpPr>
        <p:spPr>
          <a:xfrm>
            <a:off x="7129221" y="1849679"/>
            <a:ext cx="1226353" cy="4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</p:txBody>
      </p:sp>
      <p:cxnSp>
        <p:nvCxnSpPr>
          <p:cNvPr id="229" name="Google Shape;229;g1c43e637559_1_80"/>
          <p:cNvCxnSpPr/>
          <p:nvPr/>
        </p:nvCxnSpPr>
        <p:spPr>
          <a:xfrm rot="5400000">
            <a:off x="5445415" y="2955789"/>
            <a:ext cx="2144235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30" name="Google Shape;230;g1c43e637559_1_80"/>
          <p:cNvGrpSpPr/>
          <p:nvPr/>
        </p:nvGrpSpPr>
        <p:grpSpPr>
          <a:xfrm>
            <a:off x="6598582" y="4334042"/>
            <a:ext cx="2194759" cy="494581"/>
            <a:chOff x="8733915" y="4251483"/>
            <a:chExt cx="2729460" cy="615074"/>
          </a:xfrm>
        </p:grpSpPr>
        <p:sp>
          <p:nvSpPr>
            <p:cNvPr id="231" name="Google Shape;231;g1c43e637559_1_80"/>
            <p:cNvSpPr txBox="1"/>
            <p:nvPr/>
          </p:nvSpPr>
          <p:spPr>
            <a:xfrm>
              <a:off x="9379275" y="4368857"/>
              <a:ext cx="20841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Languages</a:t>
              </a:r>
              <a:endParaRPr/>
            </a:p>
          </p:txBody>
        </p:sp>
        <p:grpSp>
          <p:nvGrpSpPr>
            <p:cNvPr id="232" name="Google Shape;232;g1c43e637559_1_80"/>
            <p:cNvGrpSpPr/>
            <p:nvPr/>
          </p:nvGrpSpPr>
          <p:grpSpPr>
            <a:xfrm>
              <a:off x="8733915" y="4251483"/>
              <a:ext cx="505800" cy="505800"/>
              <a:chOff x="8387063" y="4251483"/>
              <a:chExt cx="505800" cy="505800"/>
            </a:xfrm>
          </p:grpSpPr>
          <p:sp>
            <p:nvSpPr>
              <p:cNvPr id="233" name="Google Shape;233;g1c43e637559_1_80"/>
              <p:cNvSpPr/>
              <p:nvPr/>
            </p:nvSpPr>
            <p:spPr>
              <a:xfrm>
                <a:off x="8387063" y="4251483"/>
                <a:ext cx="505800" cy="5058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g1c43e637559_1_80"/>
              <p:cNvSpPr/>
              <p:nvPr/>
            </p:nvSpPr>
            <p:spPr>
              <a:xfrm>
                <a:off x="8480613" y="4350055"/>
                <a:ext cx="318263" cy="308230"/>
              </a:xfrm>
              <a:custGeom>
                <a:rect b="b" l="l" r="r" t="t"/>
                <a:pathLst>
                  <a:path extrusionOk="0" h="1297809" w="1340055">
                    <a:moveTo>
                      <a:pt x="965229" y="441348"/>
                    </a:moveTo>
                    <a:cubicBezTo>
                      <a:pt x="909117" y="441348"/>
                      <a:pt x="863629" y="486836"/>
                      <a:pt x="863629" y="542948"/>
                    </a:cubicBezTo>
                    <a:cubicBezTo>
                      <a:pt x="863629" y="599060"/>
                      <a:pt x="909117" y="644548"/>
                      <a:pt x="965229" y="644548"/>
                    </a:cubicBezTo>
                    <a:cubicBezTo>
                      <a:pt x="1021341" y="644548"/>
                      <a:pt x="1066829" y="599060"/>
                      <a:pt x="1066829" y="542948"/>
                    </a:cubicBezTo>
                    <a:cubicBezTo>
                      <a:pt x="1066829" y="486836"/>
                      <a:pt x="1021341" y="441348"/>
                      <a:pt x="965229" y="441348"/>
                    </a:cubicBezTo>
                    <a:close/>
                    <a:moveTo>
                      <a:pt x="669954" y="441348"/>
                    </a:moveTo>
                    <a:cubicBezTo>
                      <a:pt x="613842" y="441348"/>
                      <a:pt x="568354" y="486836"/>
                      <a:pt x="568354" y="542948"/>
                    </a:cubicBezTo>
                    <a:cubicBezTo>
                      <a:pt x="568354" y="599060"/>
                      <a:pt x="613842" y="644548"/>
                      <a:pt x="669954" y="644548"/>
                    </a:cubicBezTo>
                    <a:cubicBezTo>
                      <a:pt x="726066" y="644548"/>
                      <a:pt x="771554" y="599060"/>
                      <a:pt x="771554" y="542948"/>
                    </a:cubicBezTo>
                    <a:cubicBezTo>
                      <a:pt x="771554" y="486836"/>
                      <a:pt x="726066" y="441348"/>
                      <a:pt x="669954" y="441348"/>
                    </a:cubicBezTo>
                    <a:close/>
                    <a:moveTo>
                      <a:pt x="374679" y="441348"/>
                    </a:moveTo>
                    <a:cubicBezTo>
                      <a:pt x="318567" y="441348"/>
                      <a:pt x="273079" y="486836"/>
                      <a:pt x="273079" y="542948"/>
                    </a:cubicBezTo>
                    <a:cubicBezTo>
                      <a:pt x="273079" y="599060"/>
                      <a:pt x="318567" y="644548"/>
                      <a:pt x="374679" y="644548"/>
                    </a:cubicBezTo>
                    <a:cubicBezTo>
                      <a:pt x="430791" y="644548"/>
                      <a:pt x="476279" y="599060"/>
                      <a:pt x="476279" y="542948"/>
                    </a:cubicBezTo>
                    <a:cubicBezTo>
                      <a:pt x="476279" y="486836"/>
                      <a:pt x="430791" y="441348"/>
                      <a:pt x="374679" y="441348"/>
                    </a:cubicBezTo>
                    <a:close/>
                    <a:moveTo>
                      <a:pt x="638043" y="624"/>
                    </a:moveTo>
                    <a:cubicBezTo>
                      <a:pt x="743308" y="-3471"/>
                      <a:pt x="850597" y="12515"/>
                      <a:pt x="950944" y="50089"/>
                    </a:cubicBezTo>
                    <a:cubicBezTo>
                      <a:pt x="1301069" y="181194"/>
                      <a:pt x="1442626" y="524212"/>
                      <a:pt x="1260272" y="799643"/>
                    </a:cubicBezTo>
                    <a:cubicBezTo>
                      <a:pt x="1114933" y="1019166"/>
                      <a:pt x="803896" y="1130357"/>
                      <a:pt x="505859" y="1069334"/>
                    </a:cubicBezTo>
                    <a:lnTo>
                      <a:pt x="232078" y="1297809"/>
                    </a:lnTo>
                    <a:lnTo>
                      <a:pt x="274494" y="981187"/>
                    </a:lnTo>
                    <a:cubicBezTo>
                      <a:pt x="-44886" y="791897"/>
                      <a:pt x="-93332" y="420703"/>
                      <a:pt x="170119" y="181454"/>
                    </a:cubicBezTo>
                    <a:cubicBezTo>
                      <a:pt x="292787" y="70055"/>
                      <a:pt x="462602" y="7450"/>
                      <a:pt x="638043" y="624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5" name="Google Shape;235;g1c43e637559_1_80"/>
          <p:cNvGrpSpPr/>
          <p:nvPr/>
        </p:nvGrpSpPr>
        <p:grpSpPr>
          <a:xfrm>
            <a:off x="354555" y="3406404"/>
            <a:ext cx="3872423" cy="1492205"/>
            <a:chOff x="476720" y="3972601"/>
            <a:chExt cx="3872423" cy="1492205"/>
          </a:xfrm>
        </p:grpSpPr>
        <p:grpSp>
          <p:nvGrpSpPr>
            <p:cNvPr id="236" name="Google Shape;236;g1c43e637559_1_80"/>
            <p:cNvGrpSpPr/>
            <p:nvPr/>
          </p:nvGrpSpPr>
          <p:grpSpPr>
            <a:xfrm>
              <a:off x="480851" y="3972601"/>
              <a:ext cx="3797448" cy="1008263"/>
              <a:chOff x="1066401" y="3652169"/>
              <a:chExt cx="4722598" cy="1253900"/>
            </a:xfrm>
          </p:grpSpPr>
          <p:sp>
            <p:nvSpPr>
              <p:cNvPr id="237" name="Google Shape;237;g1c43e637559_1_80"/>
              <p:cNvSpPr txBox="1"/>
              <p:nvPr/>
            </p:nvSpPr>
            <p:spPr>
              <a:xfrm>
                <a:off x="1066401" y="4159691"/>
                <a:ext cx="4722598" cy="746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Understood the working of boiler and </a:t>
                </a: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its</a:t>
                </a: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sub-parts. Implemented all basic thermal engineering knowledge gained with a practical and industrial viewpoint.</a:t>
                </a:r>
                <a:r>
                  <a:rPr lang="en-IN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238" name="Google Shape;238;g1c43e637559_1_80"/>
              <p:cNvSpPr/>
              <p:nvPr/>
            </p:nvSpPr>
            <p:spPr>
              <a:xfrm>
                <a:off x="1137018" y="3652169"/>
                <a:ext cx="35403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Internship Trainee  </a:t>
                </a:r>
                <a:r>
                  <a:rPr lang="en-IN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IN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Nov 2021 - Mar 2022</a:t>
                </a:r>
                <a:r>
                  <a:rPr lang="en-IN" sz="10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/>
              </a:p>
            </p:txBody>
          </p:sp>
        </p:grpSp>
        <p:sp>
          <p:nvSpPr>
            <p:cNvPr id="239" name="Google Shape;239;g1c43e637559_1_80"/>
            <p:cNvSpPr/>
            <p:nvPr/>
          </p:nvSpPr>
          <p:spPr>
            <a:xfrm>
              <a:off x="476720" y="5136678"/>
              <a:ext cx="184731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g1c43e637559_1_80"/>
            <p:cNvGrpSpPr/>
            <p:nvPr/>
          </p:nvGrpSpPr>
          <p:grpSpPr>
            <a:xfrm>
              <a:off x="537634" y="4164090"/>
              <a:ext cx="3811509" cy="1300716"/>
              <a:chOff x="1137018" y="1698276"/>
              <a:chExt cx="4740085" cy="1617602"/>
            </a:xfrm>
          </p:grpSpPr>
          <p:sp>
            <p:nvSpPr>
              <p:cNvPr id="241" name="Google Shape;241;g1c43e637559_1_80"/>
              <p:cNvSpPr txBox="1"/>
              <p:nvPr/>
            </p:nvSpPr>
            <p:spPr>
              <a:xfrm>
                <a:off x="1154505" y="3009672"/>
                <a:ext cx="4722598" cy="30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1c43e637559_1_80"/>
              <p:cNvSpPr/>
              <p:nvPr/>
            </p:nvSpPr>
            <p:spPr>
              <a:xfrm>
                <a:off x="1137018" y="1698276"/>
                <a:ext cx="1487575" cy="32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Forbes Marshall</a:t>
                </a:r>
                <a:endParaRPr/>
              </a:p>
            </p:txBody>
          </p:sp>
        </p:grpSp>
      </p:grpSp>
      <p:grpSp>
        <p:nvGrpSpPr>
          <p:cNvPr id="243" name="Google Shape;243;g1c43e637559_1_80"/>
          <p:cNvGrpSpPr/>
          <p:nvPr/>
        </p:nvGrpSpPr>
        <p:grpSpPr>
          <a:xfrm>
            <a:off x="164779" y="1824703"/>
            <a:ext cx="2394742" cy="463793"/>
            <a:chOff x="487041" y="1913205"/>
            <a:chExt cx="3070576" cy="576786"/>
          </a:xfrm>
        </p:grpSpPr>
        <p:sp>
          <p:nvSpPr>
            <p:cNvPr id="244" name="Google Shape;244;g1c43e637559_1_80"/>
            <p:cNvSpPr txBox="1"/>
            <p:nvPr/>
          </p:nvSpPr>
          <p:spPr>
            <a:xfrm>
              <a:off x="1107817" y="1992291"/>
              <a:ext cx="24498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Education</a:t>
              </a:r>
              <a:endParaRPr/>
            </a:p>
          </p:txBody>
        </p:sp>
        <p:grpSp>
          <p:nvGrpSpPr>
            <p:cNvPr id="245" name="Google Shape;245;g1c43e637559_1_80"/>
            <p:cNvGrpSpPr/>
            <p:nvPr/>
          </p:nvGrpSpPr>
          <p:grpSpPr>
            <a:xfrm>
              <a:off x="487041" y="1913205"/>
              <a:ext cx="505846" cy="505846"/>
              <a:chOff x="267481" y="1589486"/>
              <a:chExt cx="652200" cy="652200"/>
            </a:xfrm>
          </p:grpSpPr>
          <p:sp>
            <p:nvSpPr>
              <p:cNvPr id="246" name="Google Shape;246;g1c43e637559_1_80"/>
              <p:cNvSpPr/>
              <p:nvPr/>
            </p:nvSpPr>
            <p:spPr>
              <a:xfrm>
                <a:off x="267481" y="1589486"/>
                <a:ext cx="652200" cy="652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" name="Google Shape;247;g1c43e637559_1_80"/>
              <p:cNvGrpSpPr/>
              <p:nvPr/>
            </p:nvGrpSpPr>
            <p:grpSpPr>
              <a:xfrm>
                <a:off x="661271" y="2065696"/>
                <a:ext cx="70048" cy="41914"/>
                <a:chOff x="4767040" y="5953363"/>
                <a:chExt cx="464820" cy="278130"/>
              </a:xfrm>
            </p:grpSpPr>
            <p:sp>
              <p:nvSpPr>
                <p:cNvPr id="248" name="Google Shape;248;g1c43e637559_1_80"/>
                <p:cNvSpPr/>
                <p:nvPr/>
              </p:nvSpPr>
              <p:spPr>
                <a:xfrm>
                  <a:off x="4767040" y="5953363"/>
                  <a:ext cx="146685" cy="278130"/>
                </a:xfrm>
                <a:custGeom>
                  <a:rect b="b" l="l" r="r" t="t"/>
                  <a:pathLst>
                    <a:path extrusionOk="0" h="652" w="343">
                      <a:moveTo>
                        <a:pt x="251" y="15"/>
                      </a:moveTo>
                      <a:cubicBezTo>
                        <a:pt x="194" y="0"/>
                        <a:pt x="136" y="35"/>
                        <a:pt x="122" y="92"/>
                      </a:cubicBezTo>
                      <a:lnTo>
                        <a:pt x="15" y="519"/>
                      </a:lnTo>
                      <a:cubicBezTo>
                        <a:pt x="0" y="576"/>
                        <a:pt x="35" y="634"/>
                        <a:pt x="93" y="648"/>
                      </a:cubicBezTo>
                      <a:cubicBezTo>
                        <a:pt x="101" y="651"/>
                        <a:pt x="110" y="652"/>
                        <a:pt x="118" y="652"/>
                      </a:cubicBezTo>
                      <a:cubicBezTo>
                        <a:pt x="166" y="652"/>
                        <a:pt x="210" y="619"/>
                        <a:pt x="222" y="571"/>
                      </a:cubicBezTo>
                      <a:lnTo>
                        <a:pt x="328" y="144"/>
                      </a:lnTo>
                      <a:cubicBezTo>
                        <a:pt x="343" y="87"/>
                        <a:pt x="308" y="29"/>
                        <a:pt x="251" y="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g1c43e637559_1_80"/>
                <p:cNvSpPr/>
                <p:nvPr/>
              </p:nvSpPr>
              <p:spPr>
                <a:xfrm>
                  <a:off x="4953730" y="6003528"/>
                  <a:ext cx="91440" cy="227965"/>
                </a:xfrm>
                <a:custGeom>
                  <a:rect b="b" l="l" r="r" t="t"/>
                  <a:pathLst>
                    <a:path extrusionOk="0" h="534" w="214">
                      <a:moveTo>
                        <a:pt x="107" y="0"/>
                      </a:moveTo>
                      <a:cubicBezTo>
                        <a:pt x="48" y="0"/>
                        <a:pt x="0" y="48"/>
                        <a:pt x="0" y="107"/>
                      </a:cubicBezTo>
                      <a:lnTo>
                        <a:pt x="0" y="427"/>
                      </a:lnTo>
                      <a:cubicBezTo>
                        <a:pt x="0" y="486"/>
                        <a:pt x="48" y="534"/>
                        <a:pt x="107" y="534"/>
                      </a:cubicBezTo>
                      <a:cubicBezTo>
                        <a:pt x="166" y="534"/>
                        <a:pt x="214" y="486"/>
                        <a:pt x="214" y="427"/>
                      </a:cubicBezTo>
                      <a:lnTo>
                        <a:pt x="214" y="107"/>
                      </a:lnTo>
                      <a:cubicBezTo>
                        <a:pt x="214" y="48"/>
                        <a:pt x="166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g1c43e637559_1_80"/>
                <p:cNvSpPr/>
                <p:nvPr/>
              </p:nvSpPr>
              <p:spPr>
                <a:xfrm>
                  <a:off x="5085810" y="5953363"/>
                  <a:ext cx="146050" cy="278130"/>
                </a:xfrm>
                <a:custGeom>
                  <a:rect b="b" l="l" r="r" t="t"/>
                  <a:pathLst>
                    <a:path extrusionOk="0" h="652" w="342">
                      <a:moveTo>
                        <a:pt x="221" y="92"/>
                      </a:moveTo>
                      <a:cubicBezTo>
                        <a:pt x="207" y="35"/>
                        <a:pt x="149" y="0"/>
                        <a:pt x="92" y="15"/>
                      </a:cubicBezTo>
                      <a:cubicBezTo>
                        <a:pt x="35" y="29"/>
                        <a:pt x="0" y="87"/>
                        <a:pt x="15" y="144"/>
                      </a:cubicBezTo>
                      <a:lnTo>
                        <a:pt x="121" y="571"/>
                      </a:lnTo>
                      <a:cubicBezTo>
                        <a:pt x="133" y="619"/>
                        <a:pt x="177" y="652"/>
                        <a:pt x="225" y="652"/>
                      </a:cubicBezTo>
                      <a:cubicBezTo>
                        <a:pt x="233" y="652"/>
                        <a:pt x="242" y="651"/>
                        <a:pt x="250" y="648"/>
                      </a:cubicBezTo>
                      <a:cubicBezTo>
                        <a:pt x="308" y="634"/>
                        <a:pt x="342" y="576"/>
                        <a:pt x="328" y="519"/>
                      </a:cubicBezTo>
                      <a:lnTo>
                        <a:pt x="221" y="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251" name="Google Shape;251;g1c43e637559_1_80"/>
          <p:cNvCxnSpPr/>
          <p:nvPr/>
        </p:nvCxnSpPr>
        <p:spPr>
          <a:xfrm rot="5400000">
            <a:off x="5344013" y="5418187"/>
            <a:ext cx="234703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g1c43e637559_1_80"/>
          <p:cNvSpPr txBox="1"/>
          <p:nvPr/>
        </p:nvSpPr>
        <p:spPr>
          <a:xfrm>
            <a:off x="656596" y="4381234"/>
            <a:ext cx="23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</p:txBody>
      </p:sp>
      <p:sp>
        <p:nvSpPr>
          <p:cNvPr id="253" name="Google Shape;253;g1c43e637559_1_80"/>
          <p:cNvSpPr txBox="1"/>
          <p:nvPr/>
        </p:nvSpPr>
        <p:spPr>
          <a:xfrm>
            <a:off x="417725" y="4818600"/>
            <a:ext cx="39099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 Price Prediction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purpose of this project is to predict price of diamond based on certain parameters. Investigate which parameters are most important to achieve the best results from the data.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Datasets: Melbourne Housing Price Prediction,Boston House Price Prediction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Analysis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Dataset:Diabetes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050">
                <a:solidFill>
                  <a:srgbClr val="3C4043"/>
                </a:solidFill>
                <a:highlight>
                  <a:srgbClr val="FFFFFF"/>
                </a:highlight>
              </a:rPr>
              <a:t>The objective is to predict based on diagnostic measurements whether a patient has diabetes.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1c43e637559_1_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101" l="0" r="0" t="11101"/>
          <a:stretch/>
        </p:blipFill>
        <p:spPr>
          <a:xfrm>
            <a:off x="281430" y="37181"/>
            <a:ext cx="1554997" cy="158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c43e637559_1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225" y="3413578"/>
            <a:ext cx="320075" cy="3200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c43e637559_1_80"/>
          <p:cNvSpPr txBox="1"/>
          <p:nvPr/>
        </p:nvSpPr>
        <p:spPr>
          <a:xfrm>
            <a:off x="7202525" y="3312000"/>
            <a:ext cx="18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hlinkClick r:id="rId5"/>
              </a:rPr>
              <a:t>https://github.com/Chirag7120</a:t>
            </a:r>
            <a:endParaRPr sz="1100"/>
          </a:p>
        </p:txBody>
      </p:sp>
      <p:pic>
        <p:nvPicPr>
          <p:cNvPr id="257" name="Google Shape;257;g1c43e637559_1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6225" y="3813777"/>
            <a:ext cx="320075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c43e637559_1_80"/>
          <p:cNvSpPr txBox="1"/>
          <p:nvPr/>
        </p:nvSpPr>
        <p:spPr>
          <a:xfrm>
            <a:off x="7176300" y="3666025"/>
            <a:ext cx="183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hlinkClick r:id="rId7"/>
              </a:rPr>
              <a:t>https://www.linkedin.com/in/chirag-talreja-89a605206/</a:t>
            </a:r>
            <a:endParaRPr sz="1100"/>
          </a:p>
        </p:txBody>
      </p:sp>
      <p:pic>
        <p:nvPicPr>
          <p:cNvPr id="259" name="Google Shape;259;g1c43e637559_1_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625" y="1795000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c43e637559_1_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767" y="4421325"/>
            <a:ext cx="480508" cy="3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4a51edf30_4_46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Regressor</a:t>
            </a:r>
            <a:endParaRPr b="1"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g1b4a51edf30_4_46"/>
          <p:cNvSpPr txBox="1"/>
          <p:nvPr/>
        </p:nvSpPr>
        <p:spPr>
          <a:xfrm>
            <a:off x="797000" y="4667700"/>
            <a:ext cx="26409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Times New Roman"/>
                <a:ea typeface="Times New Roman"/>
                <a:cs typeface="Times New Roman"/>
                <a:sym typeface="Times New Roman"/>
              </a:rPr>
              <a:t>Train R2_score: 0.9706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Times New Roman"/>
                <a:ea typeface="Times New Roman"/>
                <a:cs typeface="Times New Roman"/>
                <a:sym typeface="Times New Roman"/>
              </a:rPr>
              <a:t>Test R2_score: 0.9505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g1b4a51edf30_4_46"/>
          <p:cNvSpPr txBox="1"/>
          <p:nvPr/>
        </p:nvSpPr>
        <p:spPr>
          <a:xfrm>
            <a:off x="411850" y="1432475"/>
            <a:ext cx="87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non-parametric method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I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Averaging the observation in the same nearest neighbourhood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g1b4a51edf30_4_46"/>
          <p:cNvSpPr txBox="1"/>
          <p:nvPr/>
        </p:nvSpPr>
        <p:spPr>
          <a:xfrm>
            <a:off x="3709125" y="4667700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0.9511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0.9327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g1b4a51edf30_4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5" y="2601775"/>
            <a:ext cx="7556350" cy="1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4a51edf30_4_57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</a:t>
            </a: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Regressor</a:t>
            </a:r>
            <a:endParaRPr b="1"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g1b4a51edf30_4_57"/>
          <p:cNvSpPr txBox="1"/>
          <p:nvPr/>
        </p:nvSpPr>
        <p:spPr>
          <a:xfrm>
            <a:off x="752050" y="3820750"/>
            <a:ext cx="3294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Train R2_score:0.7063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Test R2_score:0.7086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g1b4a51edf30_4_57"/>
          <p:cNvSpPr txBox="1"/>
          <p:nvPr/>
        </p:nvSpPr>
        <p:spPr>
          <a:xfrm>
            <a:off x="590900" y="1575725"/>
            <a:ext cx="58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g1b4a51edf30_4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1414600"/>
            <a:ext cx="7234025" cy="1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b4a51edf30_4_57"/>
          <p:cNvSpPr txBox="1"/>
          <p:nvPr/>
        </p:nvSpPr>
        <p:spPr>
          <a:xfrm>
            <a:off x="4318725" y="3829500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0.7047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0.6802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4a51edf30_4_52"/>
          <p:cNvSpPr txBox="1"/>
          <p:nvPr/>
        </p:nvSpPr>
        <p:spPr>
          <a:xfrm>
            <a:off x="152400" y="263175"/>
            <a:ext cx="84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Technique</a:t>
            </a:r>
            <a:endParaRPr b="1"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g1b4a51edf30_4_52"/>
          <p:cNvSpPr txBox="1"/>
          <p:nvPr/>
        </p:nvSpPr>
        <p:spPr>
          <a:xfrm>
            <a:off x="483450" y="1468300"/>
            <a:ext cx="608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Bagging: 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1" name="Google Shape;411;g1b4a51edf30_4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0" y="2190100"/>
            <a:ext cx="8433601" cy="19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1b4a51edf30_4_52"/>
          <p:cNvSpPr txBox="1"/>
          <p:nvPr/>
        </p:nvSpPr>
        <p:spPr>
          <a:xfrm>
            <a:off x="752050" y="4887550"/>
            <a:ext cx="3294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Train R2_score:0.9094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Test R2_score:0.9093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c43daaeee4_0_13"/>
          <p:cNvSpPr txBox="1"/>
          <p:nvPr>
            <p:ph type="title"/>
          </p:nvPr>
        </p:nvSpPr>
        <p:spPr>
          <a:xfrm>
            <a:off x="415389" y="327887"/>
            <a:ext cx="612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/>
              <a:t>Boosting</a:t>
            </a:r>
            <a:endParaRPr sz="4800"/>
          </a:p>
        </p:txBody>
      </p:sp>
      <p:sp>
        <p:nvSpPr>
          <p:cNvPr id="418" name="Google Shape;418;g1c43daaeee4_0_13"/>
          <p:cNvSpPr txBox="1"/>
          <p:nvPr/>
        </p:nvSpPr>
        <p:spPr>
          <a:xfrm>
            <a:off x="501375" y="1432475"/>
            <a:ext cx="868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AutoNum type="arabicPeriod"/>
            </a:pPr>
            <a:r>
              <a:rPr b="1"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Boosting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9" name="Google Shape;419;g1c43daaeee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" y="2108075"/>
            <a:ext cx="7777949" cy="226430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c43daaeee4_0_13"/>
          <p:cNvSpPr txBox="1"/>
          <p:nvPr/>
        </p:nvSpPr>
        <p:spPr>
          <a:xfrm>
            <a:off x="4353725" y="4667700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0.9738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0.9714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g1c43daaeee4_0_13"/>
          <p:cNvSpPr txBox="1"/>
          <p:nvPr/>
        </p:nvSpPr>
        <p:spPr>
          <a:xfrm>
            <a:off x="584150" y="4667700"/>
            <a:ext cx="3294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Train R2_score:0.9808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Test R2_score:0.9746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daaeee4_0_29"/>
          <p:cNvSpPr txBox="1"/>
          <p:nvPr>
            <p:ph type="title"/>
          </p:nvPr>
        </p:nvSpPr>
        <p:spPr>
          <a:xfrm>
            <a:off x="415389" y="327887"/>
            <a:ext cx="61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/>
              <a:t>2. Gradient Boosting</a:t>
            </a:r>
            <a:endParaRPr sz="4800"/>
          </a:p>
        </p:txBody>
      </p:sp>
      <p:pic>
        <p:nvPicPr>
          <p:cNvPr id="427" name="Google Shape;427;g1c43daaeee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50" y="1571050"/>
            <a:ext cx="6128700" cy="1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c43daaeee4_0_29"/>
          <p:cNvSpPr txBox="1"/>
          <p:nvPr/>
        </p:nvSpPr>
        <p:spPr>
          <a:xfrm>
            <a:off x="4461175" y="3858975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0.9687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0.9682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g1c43daaeee4_0_29"/>
          <p:cNvSpPr txBox="1"/>
          <p:nvPr/>
        </p:nvSpPr>
        <p:spPr>
          <a:xfrm>
            <a:off x="787875" y="3858975"/>
            <a:ext cx="3294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Train R2_score:0.9709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Test R2_score:0.9704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daaeee4_0_25"/>
          <p:cNvSpPr txBox="1"/>
          <p:nvPr>
            <p:ph type="title"/>
          </p:nvPr>
        </p:nvSpPr>
        <p:spPr>
          <a:xfrm>
            <a:off x="415389" y="327887"/>
            <a:ext cx="61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/>
              <a:t>3. Xtreme</a:t>
            </a:r>
            <a:r>
              <a:rPr b="1" lang="en-IN" sz="2200"/>
              <a:t> Gradient Boosting</a:t>
            </a:r>
            <a:endParaRPr sz="4800"/>
          </a:p>
        </p:txBody>
      </p:sp>
      <p:pic>
        <p:nvPicPr>
          <p:cNvPr id="435" name="Google Shape;435;g1c43daaeee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75" y="1463600"/>
            <a:ext cx="6128700" cy="15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c43daaeee4_0_25"/>
          <p:cNvSpPr txBox="1"/>
          <p:nvPr/>
        </p:nvSpPr>
        <p:spPr>
          <a:xfrm>
            <a:off x="4264200" y="3841050"/>
            <a:ext cx="32541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After Cross Validation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Train R2_score: 0.9686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Test R2_score: 0.9683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g1c43daaeee4_0_25"/>
          <p:cNvSpPr txBox="1"/>
          <p:nvPr/>
        </p:nvSpPr>
        <p:spPr>
          <a:xfrm>
            <a:off x="752050" y="3820750"/>
            <a:ext cx="32946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Train R2_score:0.9711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Test R2_score:0.9709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"/>
          <p:cNvSpPr txBox="1"/>
          <p:nvPr>
            <p:ph type="title"/>
          </p:nvPr>
        </p:nvSpPr>
        <p:spPr>
          <a:xfrm>
            <a:off x="152404" y="304275"/>
            <a:ext cx="851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Comparison of Algorithm</a:t>
            </a:r>
            <a:r>
              <a:rPr b="1" lang="en-IN" sz="4000"/>
              <a:t> </a:t>
            </a:r>
            <a:endParaRPr/>
          </a:p>
        </p:txBody>
      </p:sp>
      <p:pic>
        <p:nvPicPr>
          <p:cNvPr id="443" name="Google Shape;4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475"/>
            <a:ext cx="8800600" cy="5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b4a51edf30_4_0"/>
          <p:cNvSpPr txBox="1"/>
          <p:nvPr>
            <p:ph type="title"/>
          </p:nvPr>
        </p:nvSpPr>
        <p:spPr>
          <a:xfrm>
            <a:off x="89525" y="113000"/>
            <a:ext cx="8827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4800"/>
              <a:t>Predict target using original and new inputs</a:t>
            </a:r>
            <a:endParaRPr sz="4800"/>
          </a:p>
        </p:txBody>
      </p:sp>
      <p:pic>
        <p:nvPicPr>
          <p:cNvPr id="449" name="Google Shape;449;g1b4a51edf30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3200"/>
            <a:ext cx="3231825" cy="44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1b4a51edf30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550" y="1743200"/>
            <a:ext cx="4566025" cy="2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"/>
          <p:cNvSpPr txBox="1"/>
          <p:nvPr>
            <p:ph type="title"/>
          </p:nvPr>
        </p:nvSpPr>
        <p:spPr>
          <a:xfrm>
            <a:off x="979039" y="408512"/>
            <a:ext cx="612865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4000"/>
              <a:t>Conclusion</a:t>
            </a:r>
            <a:endParaRPr/>
          </a:p>
        </p:txBody>
      </p:sp>
      <p:sp>
        <p:nvSpPr>
          <p:cNvPr id="456" name="Google Shape;456;p9"/>
          <p:cNvSpPr txBox="1"/>
          <p:nvPr>
            <p:ph idx="1" type="body"/>
          </p:nvPr>
        </p:nvSpPr>
        <p:spPr>
          <a:xfrm>
            <a:off x="823675" y="1447800"/>
            <a:ext cx="755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After analyzing all the models we can conclude that predictors X,Y,Z &amp; Carat  did played a major role for Diamond Price Prediction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Comparing all the models,</a:t>
            </a:r>
            <a:r>
              <a:rPr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XGboost is the best among all the regression models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4a51edf30_4_40"/>
          <p:cNvSpPr txBox="1"/>
          <p:nvPr>
            <p:ph type="title"/>
          </p:nvPr>
        </p:nvSpPr>
        <p:spPr>
          <a:xfrm>
            <a:off x="1507639" y="3121212"/>
            <a:ext cx="612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4800"/>
              <a:t>Thankyou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979039" y="408512"/>
            <a:ext cx="612865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4000"/>
              <a:t>Agenda</a:t>
            </a:r>
            <a:endParaRPr/>
          </a:p>
        </p:txBody>
      </p:sp>
      <p:sp>
        <p:nvSpPr>
          <p:cNvPr id="266" name="Google Shape;266;p3"/>
          <p:cNvSpPr txBox="1"/>
          <p:nvPr>
            <p:ph idx="1" type="body"/>
          </p:nvPr>
        </p:nvSpPr>
        <p:spPr>
          <a:xfrm>
            <a:off x="823675" y="1447800"/>
            <a:ext cx="69294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Data Visualization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Feature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Model Building &amp; Predictions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Model Deployment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Comparison of Algorithms</a:t>
            </a:r>
            <a:endParaRPr b="1" sz="2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Predict target using original and new inputs</a:t>
            </a:r>
            <a:endParaRPr b="1" sz="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AutoNum type="arabicPeriod"/>
            </a:pPr>
            <a:r>
              <a:rPr b="1" lang="en-IN" sz="2600"/>
              <a:t> Conclusion</a:t>
            </a:r>
            <a:endParaRPr b="1" sz="2600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>
            <p:ph type="title"/>
          </p:nvPr>
        </p:nvSpPr>
        <p:spPr>
          <a:xfrm>
            <a:off x="714139" y="408512"/>
            <a:ext cx="612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sz="4400"/>
          </a:p>
        </p:txBody>
      </p:sp>
      <p:sp>
        <p:nvSpPr>
          <p:cNvPr id="272" name="Google Shape;272;p4"/>
          <p:cNvSpPr txBox="1"/>
          <p:nvPr>
            <p:ph idx="1" type="body"/>
          </p:nvPr>
        </p:nvSpPr>
        <p:spPr>
          <a:xfrm>
            <a:off x="454950" y="1254013"/>
            <a:ext cx="750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IN" sz="1800"/>
              <a:t>    The Given dataset contains the prices and other attribu</a:t>
            </a:r>
            <a:r>
              <a:rPr lang="en-IN" sz="1800"/>
              <a:t>tes of </a:t>
            </a:r>
            <a:r>
              <a:rPr lang="en-IN" sz="1800"/>
              <a:t>diamond. There</a:t>
            </a:r>
            <a:r>
              <a:rPr lang="en-IN" sz="1800"/>
              <a:t> </a:t>
            </a:r>
            <a:r>
              <a:rPr lang="en-IN" sz="1800"/>
              <a:t>are  10 attributes included in the dataset including the target ie. Price</a:t>
            </a:r>
            <a:r>
              <a:rPr lang="en-IN" sz="1800"/>
              <a:t> Perform Regression Analysis to predict the price of diamond.</a:t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4"/>
          <p:cNvSpPr txBox="1"/>
          <p:nvPr/>
        </p:nvSpPr>
        <p:spPr>
          <a:xfrm>
            <a:off x="365675" y="2680650"/>
            <a:ext cx="4109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: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price in US Dollars($326-$18,823)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Carat :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Weight of Diamond(0.2-5.01)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Cut:  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Quality of Cut.(Fair,Good,Very Good,Premium,Ideal)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Color: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Diamond Color,from J(worst) to D(Best)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Clarity: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measurement of how clean the diamond is.(I1(best),IF(worst)).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Length in mm(0-10.74)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Y:         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Wight in mm(0 - 58.9)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Z: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Depth in mm(0-31.80)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Depth: 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Total Depth Percentage = Z/ mean(x,y) = 2*Z/(X+Y)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Width of top top of Diamond relative to widest point(43 – 95)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80638"/>
            <a:ext cx="4275149" cy="296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481ea2c6f_0_10"/>
          <p:cNvSpPr txBox="1"/>
          <p:nvPr>
            <p:ph type="title"/>
          </p:nvPr>
        </p:nvSpPr>
        <p:spPr>
          <a:xfrm>
            <a:off x="979039" y="408512"/>
            <a:ext cx="612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4000"/>
              <a:t>Basic </a:t>
            </a:r>
            <a:r>
              <a:rPr b="1" lang="en-IN" sz="4000"/>
              <a:t>Information:</a:t>
            </a:r>
            <a:endParaRPr/>
          </a:p>
        </p:txBody>
      </p:sp>
      <p:sp>
        <p:nvSpPr>
          <p:cNvPr id="280" name="Google Shape;280;g1b481ea2c6f_0_10"/>
          <p:cNvSpPr txBox="1"/>
          <p:nvPr>
            <p:ph idx="1" type="body"/>
          </p:nvPr>
        </p:nvSpPr>
        <p:spPr>
          <a:xfrm>
            <a:off x="802825" y="1235950"/>
            <a:ext cx="6929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en-IN" sz="2600"/>
              <a:t>Shape:(53940,11)</a:t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en-IN" sz="2600"/>
              <a:t> Size:593340</a:t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sz="2600"/>
          </a:p>
        </p:txBody>
      </p:sp>
      <p:pic>
        <p:nvPicPr>
          <p:cNvPr id="281" name="Google Shape;281;g1b481ea2c6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38" y="2987100"/>
            <a:ext cx="49963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/>
          <p:nvPr>
            <p:ph type="title"/>
          </p:nvPr>
        </p:nvSpPr>
        <p:spPr>
          <a:xfrm>
            <a:off x="710404" y="366950"/>
            <a:ext cx="813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Visualization:-</a:t>
            </a:r>
            <a:r>
              <a:rPr b="1" lang="en-IN"/>
              <a:t>Univariate Analysis</a:t>
            </a:r>
            <a:endParaRPr b="1"/>
          </a:p>
        </p:txBody>
      </p:sp>
      <p:sp>
        <p:nvSpPr>
          <p:cNvPr id="287" name="Google Shape;287;p5"/>
          <p:cNvSpPr txBox="1"/>
          <p:nvPr/>
        </p:nvSpPr>
        <p:spPr>
          <a:xfrm>
            <a:off x="710400" y="1082006"/>
            <a:ext cx="8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b="1"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of categorical Attributes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00" y="1934550"/>
            <a:ext cx="3819526" cy="391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137" y="2466056"/>
            <a:ext cx="38195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475" y="1832375"/>
            <a:ext cx="4353726" cy="31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75" y="1832375"/>
            <a:ext cx="3393000" cy="3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c43daaeee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75" y="1832375"/>
            <a:ext cx="3500425" cy="31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c43daaeee4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200" y="1832375"/>
            <a:ext cx="4637650" cy="2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9fb0c0ad8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6088"/>
            <a:ext cx="8839198" cy="582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D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D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2022-11-30T04:50:17Z</dcterms:created>
  <dc:creator>Windows User</dc:creator>
</cp:coreProperties>
</file>