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8229600" cx="16459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hZ4p77SHELedEnnBUKML+Y75d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8.png"/><Relationship Id="rId4" Type="http://schemas.openxmlformats.org/officeDocument/2006/relationships/image" Target="../media/image6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8.png"/><Relationship Id="rId4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2.png"/><Relationship Id="rId4" Type="http://schemas.openxmlformats.org/officeDocument/2006/relationships/image" Target="../media/image7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9.png"/><Relationship Id="rId4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7.png"/><Relationship Id="rId4" Type="http://schemas.openxmlformats.org/officeDocument/2006/relationships/image" Target="../media/image8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5.png"/><Relationship Id="rId4" Type="http://schemas.openxmlformats.org/officeDocument/2006/relationships/image" Target="../media/image8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9.png"/><Relationship Id="rId4" Type="http://schemas.openxmlformats.org/officeDocument/2006/relationships/image" Target="../media/image9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9.png"/><Relationship Id="rId4" Type="http://schemas.openxmlformats.org/officeDocument/2006/relationships/image" Target="../media/image8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7.png"/><Relationship Id="rId4" Type="http://schemas.openxmlformats.org/officeDocument/2006/relationships/image" Target="../media/image9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5.png"/><Relationship Id="rId4" Type="http://schemas.openxmlformats.org/officeDocument/2006/relationships/image" Target="../media/image9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0.png"/><Relationship Id="rId4" Type="http://schemas.openxmlformats.org/officeDocument/2006/relationships/image" Target="../media/image9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7.png"/><Relationship Id="rId4" Type="http://schemas.openxmlformats.org/officeDocument/2006/relationships/image" Target="../media/image9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1.png"/><Relationship Id="rId4" Type="http://schemas.openxmlformats.org/officeDocument/2006/relationships/image" Target="../media/image9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9.png"/><Relationship Id="rId4" Type="http://schemas.openxmlformats.org/officeDocument/2006/relationships/image" Target="../media/image10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3.png"/><Relationship Id="rId4" Type="http://schemas.openxmlformats.org/officeDocument/2006/relationships/image" Target="../media/image10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7.png"/><Relationship Id="rId4" Type="http://schemas.openxmlformats.org/officeDocument/2006/relationships/image" Target="../media/image1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4.png"/><Relationship Id="rId4" Type="http://schemas.openxmlformats.org/officeDocument/2006/relationships/image" Target="../media/image1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0.png"/><Relationship Id="rId4" Type="http://schemas.openxmlformats.org/officeDocument/2006/relationships/image" Target="../media/image1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8.png"/><Relationship Id="rId4" Type="http://schemas.openxmlformats.org/officeDocument/2006/relationships/image" Target="../media/image1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1.png"/><Relationship Id="rId4" Type="http://schemas.openxmlformats.org/officeDocument/2006/relationships/image" Target="../media/image1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4.png"/><Relationship Id="rId4" Type="http://schemas.openxmlformats.org/officeDocument/2006/relationships/image" Target="../media/image1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8.png"/><Relationship Id="rId4" Type="http://schemas.openxmlformats.org/officeDocument/2006/relationships/image" Target="../media/image1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0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0.png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9.png"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9.png"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0.png"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0.png"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1.png"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1.png"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2.png"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2.png"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3.pn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3.png"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4.png"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4.png"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5.png"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5.png" id="175" name="Google Shape;1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6.png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6.png" id="181" name="Google Shape;1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7.png"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7.png" id="187" name="Google Shape;1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8.png"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8.png"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.png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.png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19.png"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19.png"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0.png"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0.png" id="205" name="Google Shape;2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1.png" id="210" name="Google Shape;2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1.png"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2.png"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2.png"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3.png"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3.png"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4.png"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4.png" id="229" name="Google Shape;2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5.png"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5.png" id="235" name="Google Shape;2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6.png"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6.png"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7.png"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7.png" id="247" name="Google Shape;2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8.png"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8.png" id="253" name="Google Shape;2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.pn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.png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29.png"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29.png" id="259" name="Google Shape;2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0.png"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0.png"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1.png"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1.png"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2.png"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2.png" id="277" name="Google Shape;2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3.png"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3.png" id="283" name="Google Shape;2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4.png"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4.png"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5.png"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5.png"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6.png"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6.png" id="301" name="Google Shape;30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7.png"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7.png" id="307" name="Google Shape;3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8.png"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8.png" id="313" name="Google Shape;3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.pn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.png"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39.png"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39.png" id="319" name="Google Shape;3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0.png" id="324" name="Google Shape;3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0.png" id="325" name="Google Shape;32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1.png"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1.png" id="331" name="Google Shape;3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2.png" id="336" name="Google Shape;3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2.png" id="337" name="Google Shape;3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3.png" id="342" name="Google Shape;3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3.png" id="343" name="Google Shape;3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4.png" id="348" name="Google Shape;3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4.png" id="349" name="Google Shape;34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5.png" id="354" name="Google Shape;35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5.png" id="355" name="Google Shape;35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6.png"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6.png" id="361" name="Google Shape;3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7.png" id="366" name="Google Shape;3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7.png" id="367" name="Google Shape;3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8.png"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8.png" id="373" name="Google Shape;37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.png"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.png"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49.png" id="378" name="Google Shape;3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49.png" id="379" name="Google Shape;3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0.png" id="384" name="Google Shape;3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0.png" id="385" name="Google Shape;38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1.png" id="390" name="Google Shape;3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1.png"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2.png" id="396" name="Google Shape;3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2.png" id="397" name="Google Shape;39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3.png" id="402" name="Google Shape;4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3.png" id="403" name="Google Shape;40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4.png"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4.png" id="409" name="Google Shape;40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5.png" id="414" name="Google Shape;4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5.png" id="415" name="Google Shape;41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6.png" id="420" name="Google Shape;4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6.png" id="421" name="Google Shape;42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7.png" id="426" name="Google Shape;42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7.png" id="427" name="Google Shape;42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8.png" id="432" name="Google Shape;43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8.png" id="433" name="Google Shape;43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.pn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.png"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59.png" id="438" name="Google Shape;4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59.png" id="439" name="Google Shape;43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6.png"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6.png"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7.png"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7.png"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8.png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2296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8.png"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8229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