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164592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3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3" Type="http://schemas.openxmlformats.org/officeDocument/2006/relationships/image" Target="../media/image1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3" Type="http://schemas.openxmlformats.org/officeDocument/2006/relationships/image" Target="../media/image3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Relationship Id="rId3" Type="http://schemas.openxmlformats.org/officeDocument/2006/relationships/image" Target="../media/image47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Relationship Id="rId3" Type="http://schemas.openxmlformats.org/officeDocument/2006/relationships/image" Target="../media/image1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png"/><Relationship Id="rId3" Type="http://schemas.openxmlformats.org/officeDocument/2006/relationships/image" Target="../media/image4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el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  <p:pic>
        <p:nvPicPr>
          <p:cNvPr id="3" name="Picture 2" descr="AE_featurema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