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8229600" cx="16459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6" roundtripDataSignature="AMtx7miP/kGkbB6au8d2U/Gue6fF+rY9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6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5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6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0.png"/><Relationship Id="rId4" Type="http://schemas.openxmlformats.org/officeDocument/2006/relationships/image" Target="../media/image7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6.png"/><Relationship Id="rId4" Type="http://schemas.openxmlformats.org/officeDocument/2006/relationships/image" Target="../media/image5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5.png"/><Relationship Id="rId4" Type="http://schemas.openxmlformats.org/officeDocument/2006/relationships/image" Target="../media/image7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2.png"/><Relationship Id="rId4" Type="http://schemas.openxmlformats.org/officeDocument/2006/relationships/image" Target="../media/image9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2.png"/><Relationship Id="rId4" Type="http://schemas.openxmlformats.org/officeDocument/2006/relationships/image" Target="../media/image9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1.png"/><Relationship Id="rId4" Type="http://schemas.openxmlformats.org/officeDocument/2006/relationships/image" Target="../media/image7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5.png"/><Relationship Id="rId4" Type="http://schemas.openxmlformats.org/officeDocument/2006/relationships/image" Target="../media/image7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5.png"/><Relationship Id="rId4" Type="http://schemas.openxmlformats.org/officeDocument/2006/relationships/image" Target="../media/image8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0.png"/><Relationship Id="rId4" Type="http://schemas.openxmlformats.org/officeDocument/2006/relationships/image" Target="../media/image8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3.png"/><Relationship Id="rId4" Type="http://schemas.openxmlformats.org/officeDocument/2006/relationships/image" Target="../media/image7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8.png"/><Relationship Id="rId4" Type="http://schemas.openxmlformats.org/officeDocument/2006/relationships/image" Target="../media/image9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9.png"/><Relationship Id="rId4" Type="http://schemas.openxmlformats.org/officeDocument/2006/relationships/image" Target="../media/image1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5.png"/><Relationship Id="rId4" Type="http://schemas.openxmlformats.org/officeDocument/2006/relationships/image" Target="../media/image8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4.png"/><Relationship Id="rId4" Type="http://schemas.openxmlformats.org/officeDocument/2006/relationships/image" Target="../media/image10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1.png"/><Relationship Id="rId4" Type="http://schemas.openxmlformats.org/officeDocument/2006/relationships/image" Target="../media/image9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5.png"/><Relationship Id="rId4" Type="http://schemas.openxmlformats.org/officeDocument/2006/relationships/image" Target="../media/image9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7.png"/><Relationship Id="rId4" Type="http://schemas.openxmlformats.org/officeDocument/2006/relationships/image" Target="../media/image10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9.png"/><Relationship Id="rId4" Type="http://schemas.openxmlformats.org/officeDocument/2006/relationships/image" Target="../media/image10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4.png"/><Relationship Id="rId4" Type="http://schemas.openxmlformats.org/officeDocument/2006/relationships/image" Target="../media/image10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2.png"/><Relationship Id="rId4" Type="http://schemas.openxmlformats.org/officeDocument/2006/relationships/image" Target="../media/image10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9.png"/><Relationship Id="rId4" Type="http://schemas.openxmlformats.org/officeDocument/2006/relationships/image" Target="../media/image11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7.png"/><Relationship Id="rId4" Type="http://schemas.openxmlformats.org/officeDocument/2006/relationships/image" Target="../media/image1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1.png"/><Relationship Id="rId4" Type="http://schemas.openxmlformats.org/officeDocument/2006/relationships/image" Target="../media/image1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0.png"/><Relationship Id="rId4" Type="http://schemas.openxmlformats.org/officeDocument/2006/relationships/image" Target="../media/image1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8.png"/><Relationship Id="rId4" Type="http://schemas.openxmlformats.org/officeDocument/2006/relationships/image" Target="../media/image1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0.p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0.png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9.png"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9.png" id="139" name="Google Shape;1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0.png"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0.png" id="145" name="Google Shape;1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1.png"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1.png" id="151" name="Google Shape;1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2.png"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2.png" id="157" name="Google Shape;1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3.png"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3.png" id="163" name="Google Shape;1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4.png"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4.png" id="169" name="Google Shape;1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5.png" id="174" name="Google Shape;1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5.png" id="175" name="Google Shape;17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6.png"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6.png" id="181" name="Google Shape;1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7.png" id="186" name="Google Shape;1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7.png" id="187" name="Google Shape;1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8.png" id="192" name="Google Shape;1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8.png" id="193" name="Google Shape;1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.png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.png"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9.png"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19.png" id="199" name="Google Shape;1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0.png"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0.png" id="205" name="Google Shape;20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1.png" id="210" name="Google Shape;2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1.png" id="211" name="Google Shape;21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2.png" id="216" name="Google Shape;2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2.png" id="217" name="Google Shape;2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3.png" id="222" name="Google Shape;2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3.png" id="223" name="Google Shape;2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4.png"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4.png" id="229" name="Google Shape;22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5.png"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5.png" id="235" name="Google Shape;23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6.png" id="240" name="Google Shape;2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6.png" id="241" name="Google Shape;2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7.png"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7.png" id="247" name="Google Shape;24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8.png" id="252" name="Google Shape;2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8.png" id="253" name="Google Shape;2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.png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.png"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9.png"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9.png" id="259" name="Google Shape;25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0.png" id="264" name="Google Shape;2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0.png"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1.png"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1.png" id="271" name="Google Shape;27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2.png" id="276" name="Google Shape;2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2.png" id="277" name="Google Shape;27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3.png"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3.png" id="283" name="Google Shape;2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4.png"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4.png" id="289" name="Google Shape;28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5.png"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5.png" id="295" name="Google Shape;29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6.png" id="300" name="Google Shape;3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6.png" id="301" name="Google Shape;30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7.png" id="306" name="Google Shape;3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7.png" id="307" name="Google Shape;3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8.png" id="312" name="Google Shape;3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8.png" id="313" name="Google Shape;31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.png"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.png" id="103" name="Google Shape;1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9.png" id="318" name="Google Shape;3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9.png" id="319" name="Google Shape;31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0.png" id="324" name="Google Shape;3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0.png" id="325" name="Google Shape;32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1.png" id="330" name="Google Shape;3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1.png" id="331" name="Google Shape;33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2.png" id="336" name="Google Shape;33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2.png" id="337" name="Google Shape;33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3.png" id="342" name="Google Shape;3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3.png" id="343" name="Google Shape;34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4.png" id="348" name="Google Shape;34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4.png" id="349" name="Google Shape;34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5.png" id="354" name="Google Shape;35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5.png" id="355" name="Google Shape;35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6.png" id="360" name="Google Shape;3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6.png" id="361" name="Google Shape;36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7.png" id="366" name="Google Shape;3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7.png" id="367" name="Google Shape;36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8.png" id="372" name="Google Shape;3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8.png" id="373" name="Google Shape;37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7.png"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7.png" id="109" name="Google Shape;1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9.png" id="378" name="Google Shape;37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49.png" id="379" name="Google Shape;37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0.png" id="384" name="Google Shape;38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50.png" id="385" name="Google Shape;38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1.png" id="390" name="Google Shape;3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51.png" id="391" name="Google Shape;39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2.png" id="396" name="Google Shape;39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52.png" id="397" name="Google Shape;39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3.png" id="402" name="Google Shape;40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53.png" id="403" name="Google Shape;40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4.png" id="408" name="Google Shape;4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54.png" id="409" name="Google Shape;40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5.png" id="414" name="Google Shape;41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55.png" id="415" name="Google Shape;41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6.png" id="420" name="Google Shape;42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23.png" id="421" name="Google Shape;42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7.png" id="426" name="Google Shape;42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57.png" id="427" name="Google Shape;42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8.png" id="432" name="Google Shape;43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58.png" id="433" name="Google Shape;43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.png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3.png"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9.png" id="438" name="Google Shape;43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59.png" id="439" name="Google Shape;43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.png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5.png"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6.pn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6.png"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8.png"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_featuremap8.png" id="133" name="Google Shape;1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