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329" y="2574530"/>
            <a:ext cx="4762499" cy="5133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0886" y="2600695"/>
            <a:ext cx="4610099" cy="5086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3039" y="2591920"/>
            <a:ext cx="5038724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303" y="2630338"/>
            <a:ext cx="6105524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6603" y="2612479"/>
            <a:ext cx="4952999" cy="50577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5216" y="2603632"/>
            <a:ext cx="5457824" cy="5076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172" y="2628841"/>
            <a:ext cx="581024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144" y="2597765"/>
            <a:ext cx="4800599" cy="50958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951" y="2612479"/>
            <a:ext cx="4829174" cy="5057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2688" y="2597765"/>
            <a:ext cx="5419724" cy="50958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689" y="2612479"/>
            <a:ext cx="5667374" cy="5057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6643" y="2591920"/>
            <a:ext cx="5676899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131" y="2577414"/>
            <a:ext cx="4562474" cy="51339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8331" y="2292578"/>
            <a:ext cx="6010274" cy="57054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3620" y="2606575"/>
            <a:ext cx="4457699" cy="50768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4843" y="2648420"/>
            <a:ext cx="4781549" cy="49910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8261" y="2575971"/>
            <a:ext cx="5353049" cy="51339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0601" y="2637845"/>
            <a:ext cx="6086474" cy="50101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122" y="2642367"/>
            <a:ext cx="5514974" cy="50006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4886" y="2597765"/>
            <a:ext cx="4695824" cy="50958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5229" y="2615440"/>
            <a:ext cx="4533899" cy="50577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262" y="2625853"/>
            <a:ext cx="5057774" cy="5038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329" y="2642367"/>
            <a:ext cx="5743574" cy="50006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285" y="2575971"/>
            <a:ext cx="5229224" cy="51339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716" y="2625853"/>
            <a:ext cx="5191124" cy="50387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1023" y="2609524"/>
            <a:ext cx="4705349" cy="50672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495" y="2631836"/>
            <a:ext cx="5181599" cy="50196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6204" y="2606575"/>
            <a:ext cx="4733924" cy="50768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095" y="2603632"/>
            <a:ext cx="4914899" cy="50768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5506" y="2608049"/>
            <a:ext cx="5181599" cy="50672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3204" y="2616923"/>
            <a:ext cx="5162549" cy="50577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246" y="2611001"/>
            <a:ext cx="5724524" cy="50672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8172" y="2662130"/>
            <a:ext cx="5229224" cy="4962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538" y="2624361"/>
            <a:ext cx="6543674" cy="50387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979" y="2612479"/>
            <a:ext cx="5057774" cy="5057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0134" y="2622870"/>
            <a:ext cx="5772149" cy="5038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7284" y="2586100"/>
            <a:ext cx="4914899" cy="5114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0602" y="2589008"/>
            <a:ext cx="4943474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897" y="2625853"/>
            <a:ext cx="5638799" cy="5038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706" y="2583199"/>
            <a:ext cx="5000624" cy="5124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DAGzrFWB8CU,BAEBCBNSlh8,0</cp:keywords>
  <dc:title>Apps</dc:title>
  <dcterms:created xsi:type="dcterms:W3CDTF">2025-09-23T04:27:16Z</dcterms:created>
  <dcterms:modified xsi:type="dcterms:W3CDTF">2025-09-23T04:27:16Z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2025-09-23T00:00:00Z</vt:filetime>
  </property>
  <property fmtid="{D5CDD505-2E9C-101B-9397-08002B2CF9AE}" pid="5" name="Producer">
    <vt:lpwstr>Canva</vt:lpwstr>
  </property>
</Properties>
</file>