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1713" y="3823260"/>
            <a:ext cx="4678125" cy="32985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296" y="2219121"/>
            <a:ext cx="10534649" cy="5848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79270" y="1965020"/>
            <a:ext cx="333374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5328" y="2325820"/>
            <a:ext cx="7000874" cy="5638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5602" y="1965020"/>
            <a:ext cx="283844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3568387"/>
            <a:ext cx="11296648" cy="3152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624" y="2027690"/>
            <a:ext cx="6438899" cy="62521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981" y="3676593"/>
            <a:ext cx="10412182" cy="33282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4056" y="4420100"/>
            <a:ext cx="6506519" cy="16881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8069" y="2257936"/>
            <a:ext cx="10391774" cy="57721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0605" y="2324617"/>
            <a:ext cx="6086474" cy="5638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8199" y="3236814"/>
            <a:ext cx="4633414" cy="38617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0122" y="2451810"/>
            <a:ext cx="9448799" cy="53816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2390" y="2180618"/>
            <a:ext cx="10782299" cy="59245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5370" y="2153962"/>
            <a:ext cx="6153149" cy="59816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1393" y="2123935"/>
            <a:ext cx="5705474" cy="60388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1979147"/>
            <a:ext cx="11296648" cy="63245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4390" y="2253331"/>
            <a:ext cx="6657974" cy="57816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6304" y="1904126"/>
            <a:ext cx="9591674" cy="6476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6763" y="3363159"/>
            <a:ext cx="9676586" cy="363498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1376" y="2419197"/>
            <a:ext cx="6829424" cy="54482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2798" y="2211438"/>
            <a:ext cx="5782006" cy="5965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000337"/>
            <a:ext cx="11296648" cy="62864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6422" y="2198830"/>
            <a:ext cx="6238874" cy="58864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1826" y="2762349"/>
            <a:ext cx="10344149" cy="47624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0157" y="2386086"/>
            <a:ext cx="6448424" cy="55149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05" y="2627346"/>
            <a:ext cx="6857998" cy="50291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2734" y="2165553"/>
            <a:ext cx="5181599" cy="595312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4394" y="2113756"/>
            <a:ext cx="4914899" cy="60578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916" y="2280647"/>
            <a:ext cx="10372723" cy="57245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2836" y="2255607"/>
            <a:ext cx="9039223" cy="577214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552" y="2158164"/>
            <a:ext cx="7962899" cy="597217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8262" y="2769064"/>
            <a:ext cx="10229848" cy="47529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9587" y="2420487"/>
            <a:ext cx="9467848" cy="54482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7800" y="2544597"/>
            <a:ext cx="8629649" cy="5200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9694" y="2642367"/>
            <a:ext cx="5693121" cy="4120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127476"/>
            <a:ext cx="11296648" cy="60293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0860" y="2267046"/>
            <a:ext cx="9182099" cy="5753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3368" y="1965020"/>
            <a:ext cx="5724524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9237" y="2315042"/>
            <a:ext cx="7172324" cy="5657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Anavi Bhujbal</dc:creator>
  <cp:keywords>DAGzmR6M9cA,BAEBCBNSlh8,0</cp:keywords>
  <dc:title>Car logos</dc:title>
  <dcterms:created xsi:type="dcterms:W3CDTF">2025-09-23T04:24:17Z</dcterms:created>
  <dcterms:modified xsi:type="dcterms:W3CDTF">2025-09-23T04:24:17Z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2025-09-23T00:00:00Z</vt:filetime>
  </property>
  <property fmtid="{D5CDD505-2E9C-101B-9397-08002B2CF9AE}" pid="5" name="Producer">
    <vt:lpwstr>Canva</vt:lpwstr>
  </property>
</Properties>
</file>