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18288000" cy="10287000"/>
  <p:notesSz cx="18288000" cy="102870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4400" y="411480"/>
            <a:ext cx="16459200" cy="1645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4400" y="2366010"/>
            <a:ext cx="1645920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6217920" y="9566910"/>
            <a:ext cx="585216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3167361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Relationship Id="rId3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39425" y="3576401"/>
            <a:ext cx="6401434" cy="383368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2997" y="2184081"/>
            <a:ext cx="2781444" cy="60529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48582" y="2227433"/>
            <a:ext cx="6388842" cy="591252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33214" y="2100655"/>
            <a:ext cx="7419974" cy="60864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18763" y="2366106"/>
            <a:ext cx="4848224" cy="555307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070970"/>
            <a:ext cx="11296648" cy="6143624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862058"/>
            <a:ext cx="11296648" cy="4562474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657223"/>
            <a:ext cx="11296648" cy="4972049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47868" y="2132142"/>
            <a:ext cx="7347318" cy="6019799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3307045"/>
            <a:ext cx="11296648" cy="3676649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53832" y="2003765"/>
            <a:ext cx="6411010" cy="62328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36319" y="2314269"/>
            <a:ext cx="11210923" cy="565784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59555" y="2021350"/>
            <a:ext cx="6772274" cy="6248399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68565" y="2954394"/>
            <a:ext cx="12553949" cy="43814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2626" y="2697767"/>
            <a:ext cx="7174991" cy="478705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8503" y="2203191"/>
            <a:ext cx="8429624" cy="5876924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855453" y="3021501"/>
            <a:ext cx="4560530" cy="4851242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11978" y="3032999"/>
            <a:ext cx="6853746" cy="507002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31682" y="2387058"/>
            <a:ext cx="3873404" cy="538098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5141" y="3768201"/>
            <a:ext cx="10068944" cy="2545847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59355" y="2417908"/>
            <a:ext cx="5772149" cy="54482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52299" y="2913323"/>
            <a:ext cx="8381999" cy="517195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1737" y="2437365"/>
            <a:ext cx="4724399" cy="5410199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07879" y="1965020"/>
            <a:ext cx="5876924" cy="6353174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6351" y="2338056"/>
            <a:ext cx="5836501" cy="5725481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892586" y="2124188"/>
            <a:ext cx="6328500" cy="6176451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526561" y="2080788"/>
            <a:ext cx="3238499" cy="6124574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705" y="3371525"/>
            <a:ext cx="10667998" cy="3543299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127476"/>
            <a:ext cx="11296648" cy="6029324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04561" y="2225227"/>
            <a:ext cx="8677273" cy="583882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40045" y="3067862"/>
            <a:ext cx="3920196" cy="4740903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6036" y="2843924"/>
            <a:ext cx="4903971" cy="5049504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563427" y="2268742"/>
            <a:ext cx="11209077" cy="547246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5685837" y="2291407"/>
            <a:ext cx="6915150" cy="5705475"/>
            <a:chOff x="5685837" y="2291407"/>
            <a:chExt cx="6915150" cy="5705475"/>
          </a:xfrm>
        </p:grpSpPr>
        <p:pic>
          <p:nvPicPr>
            <p:cNvPr id="3" name="object 3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81738" y="2437365"/>
              <a:ext cx="4724399" cy="5410199"/>
            </a:xfrm>
            <a:prstGeom prst="rect">
              <a:avLst/>
            </a:prstGeom>
          </p:spPr>
        </p:pic>
        <p:pic>
          <p:nvPicPr>
            <p:cNvPr id="4" name="object 4" descr="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85837" y="2291407"/>
              <a:ext cx="6915149" cy="570547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2113349"/>
            <a:ext cx="11296648" cy="605789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21305" y="3227586"/>
            <a:ext cx="9025720" cy="477967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93370" y="3695526"/>
            <a:ext cx="11296648" cy="289559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083878" y="2323583"/>
            <a:ext cx="6130850" cy="583809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50927" y="2316350"/>
            <a:ext cx="3781867" cy="4922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550240" y="2499174"/>
            <a:ext cx="5198618" cy="52831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Anavi Bhujbal</dc:creator>
  <cp:keywords>DAGzrIrj-ho,BAEBCBNSlh8,0</cp:keywords>
  <dc:title>Clothing brands </dc:title>
  <dcterms:created xsi:type="dcterms:W3CDTF">2025-09-23T04:28:34Z</dcterms:created>
  <dcterms:modified xsi:type="dcterms:W3CDTF">2025-09-23T04:28:34Z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2025-09-22T00:00:00Z</vt:filetime>
  </property>
  <property fmtid="{D5CDD505-2E9C-101B-9397-08002B2CF9AE}" pid="3" name="Creator">
    <vt:lpwstr>Canva</vt:lpwstr>
  </property>
  <property fmtid="{D5CDD505-2E9C-101B-9397-08002B2CF9AE}" pid="4" name="LastSaved">
    <vt:filetime>2025-09-23T00:00:00Z</vt:filetime>
  </property>
  <property fmtid="{D5CDD505-2E9C-101B-9397-08002B2CF9AE}" pid="5" name="Producer">
    <vt:lpwstr>Canva</vt:lpwstr>
  </property>
</Properties>
</file>