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png" ContentType="image/pn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9165" y="2448725"/>
            <a:ext cx="5686424" cy="5751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5639" y="2501252"/>
            <a:ext cx="8468108" cy="4343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2485" y="2702133"/>
            <a:ext cx="7011499" cy="5053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5015" y="3659020"/>
            <a:ext cx="6795503" cy="31079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2207" y="2244269"/>
            <a:ext cx="8905874" cy="5800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0497" y="2238639"/>
            <a:ext cx="8534662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7004" y="3569741"/>
            <a:ext cx="3726465" cy="36128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919" y="1965020"/>
            <a:ext cx="50006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2544" y="2292578"/>
            <a:ext cx="9524999" cy="57054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6" y="2243141"/>
            <a:ext cx="8886824" cy="58007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328" y="1966791"/>
            <a:ext cx="63722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6028" y="2307906"/>
            <a:ext cx="9734548" cy="5667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9038" y="2069033"/>
            <a:ext cx="7153274" cy="6153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299" y="2123935"/>
            <a:ext cx="5867399" cy="60388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812" y="2292578"/>
            <a:ext cx="7115174" cy="57054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710" y="2085096"/>
            <a:ext cx="8827148" cy="60188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4516" y="3766709"/>
            <a:ext cx="4239637" cy="33945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2018" y="2337899"/>
            <a:ext cx="5295457" cy="56102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0850" y="2171923"/>
            <a:ext cx="5381624" cy="59435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007400"/>
            <a:ext cx="11296648" cy="62674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648" y="2336686"/>
            <a:ext cx="5019674" cy="56102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749045"/>
            <a:ext cx="11296648" cy="4791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4848" y="2135234"/>
            <a:ext cx="7734300" cy="6019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952" y="2204120"/>
            <a:ext cx="6364767" cy="59576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079" y="2196656"/>
            <a:ext cx="8362948" cy="58959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678534" y="2246529"/>
            <a:ext cx="9239250" cy="6096000"/>
            <a:chOff x="4678534" y="2246529"/>
            <a:chExt cx="9239250" cy="6096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534" y="2246529"/>
              <a:ext cx="8934449" cy="57911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934" y="2398929"/>
              <a:ext cx="8934449" cy="57911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334" y="2551329"/>
              <a:ext cx="8934449" cy="579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8348" y="2011134"/>
            <a:ext cx="6686549" cy="62674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560" y="2880431"/>
            <a:ext cx="4104444" cy="46048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305" y="2208663"/>
            <a:ext cx="8486774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3088083"/>
            <a:ext cx="11296648" cy="41147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413" y="1965020"/>
            <a:ext cx="632459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9715" y="2046842"/>
            <a:ext cx="6972298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3545" y="2313850"/>
            <a:ext cx="9820274" cy="5657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4727" y="2408923"/>
            <a:ext cx="5200649" cy="546734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063907"/>
            <a:ext cx="11296648" cy="6162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5866" y="3307045"/>
            <a:ext cx="5114141" cy="3676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9526" y="2312910"/>
            <a:ext cx="6697656" cy="5931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090" y="1965020"/>
            <a:ext cx="62293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838" y="1984663"/>
            <a:ext cx="6496049" cy="6315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293" y="2236394"/>
            <a:ext cx="6981717" cy="5810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DAGzqy-4ZLs,BAEBCBNSlh8,0</cp:keywords>
  <dc:title>Company logos </dc:title>
  <dcterms:created xsi:type="dcterms:W3CDTF">2025-09-23T04:30:07Z</dcterms:created>
  <dcterms:modified xsi:type="dcterms:W3CDTF">2025-09-23T04:30:07Z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2025-09-23T00:00:00Z</vt:filetime>
  </property>
  <property fmtid="{D5CDD505-2E9C-101B-9397-08002B2CF9AE}" pid="5" name="Producer">
    <vt:lpwstr>Canva</vt:lpwstr>
  </property>
</Properties>
</file>