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5159" y="2139371"/>
            <a:ext cx="7781924" cy="6010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538" y="1965020"/>
            <a:ext cx="518159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6974" y="1965020"/>
            <a:ext cx="501014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049780"/>
            <a:ext cx="11296648" cy="61912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978" y="1028700"/>
            <a:ext cx="4219574" cy="90868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189" y="1965020"/>
            <a:ext cx="5076824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95" y="1965020"/>
            <a:ext cx="296782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9297" y="1965020"/>
            <a:ext cx="510539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532" y="2234152"/>
            <a:ext cx="8782049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0171" y="1444334"/>
            <a:ext cx="5791199" cy="74009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8831" y="1965020"/>
            <a:ext cx="379094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9832" y="2087702"/>
            <a:ext cx="7305674" cy="61150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7315" y="357581"/>
            <a:ext cx="7477124" cy="99250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223" y="1028700"/>
            <a:ext cx="4848224" cy="83248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4708" y="570969"/>
            <a:ext cx="5981699" cy="91439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2822" y="1170198"/>
            <a:ext cx="5600699" cy="79438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0654" y="1028700"/>
            <a:ext cx="6305549" cy="80771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1305" y="1028700"/>
            <a:ext cx="6981824" cy="81152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6538" y="936320"/>
            <a:ext cx="5553074" cy="83248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6862" y="1970340"/>
            <a:ext cx="6391274" cy="634364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122" y="1965020"/>
            <a:ext cx="594359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5029" y="1965020"/>
            <a:ext cx="324474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56840" y="1965020"/>
            <a:ext cx="5124450" cy="6505575"/>
            <a:chOff x="6656840" y="1965020"/>
            <a:chExt cx="5124450" cy="65055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840" y="1965020"/>
              <a:ext cx="4972049" cy="635317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9240" y="2117420"/>
              <a:ext cx="4972049" cy="63531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919" y="1965020"/>
            <a:ext cx="5000624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5189" y="1965020"/>
            <a:ext cx="5076824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812" y="1965020"/>
            <a:ext cx="4962524" cy="6353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Anavi Bhujbal</dc:creator>
  <cp:keywords>DAGzraY1_Gw,BAEBCBNSlh8,0</cp:keywords>
  <dc:title>DC</dc:title>
  <dcterms:created xsi:type="dcterms:W3CDTF">2025-09-23T04:28:04Z</dcterms:created>
  <dcterms:modified xsi:type="dcterms:W3CDTF">2025-09-23T04:28:04Z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2025-09-23T00:00:00Z</vt:filetime>
  </property>
  <property fmtid="{D5CDD505-2E9C-101B-9397-08002B2CF9AE}" pid="5" name="Producer">
    <vt:lpwstr>Canva</vt:lpwstr>
  </property>
</Properties>
</file>