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3995" y="2315042"/>
            <a:ext cx="5554712" cy="5485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2171" y="2195570"/>
            <a:ext cx="5124449" cy="58959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6220" y="2871548"/>
            <a:ext cx="5219699" cy="4759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9228" y="2216366"/>
            <a:ext cx="6229349" cy="58578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078" y="1974795"/>
            <a:ext cx="6372414" cy="63341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1335" y="3568140"/>
            <a:ext cx="4103773" cy="38078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369" y="2363629"/>
            <a:ext cx="4552662" cy="51917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4781" y="3066053"/>
            <a:ext cx="4795128" cy="38512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6277" y="2209761"/>
            <a:ext cx="5495924" cy="58673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6461" y="2240039"/>
            <a:ext cx="5983838" cy="51849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339" y="2217470"/>
            <a:ext cx="5838824" cy="58483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95006" y="2471179"/>
            <a:ext cx="4378011" cy="49218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2611" y="2317429"/>
            <a:ext cx="5600699" cy="56483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78721" y="2042076"/>
            <a:ext cx="6934200" cy="6200775"/>
            <a:chOff x="5678721" y="2042076"/>
            <a:chExt cx="6934200" cy="62007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8721" y="2042076"/>
              <a:ext cx="6934199" cy="62007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2377" y="2353768"/>
              <a:ext cx="6581774" cy="55816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196" y="2211958"/>
            <a:ext cx="6095999" cy="58673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4632" y="2527826"/>
            <a:ext cx="5420930" cy="49167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5290" y="2304921"/>
            <a:ext cx="6677024" cy="597181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5976" y="2022283"/>
            <a:ext cx="6772274" cy="62388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2061" y="2454126"/>
            <a:ext cx="6201956" cy="576610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8572" y="2092344"/>
            <a:ext cx="6261057" cy="620419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3548" y="2140582"/>
            <a:ext cx="6039947" cy="60279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5884" y="2047797"/>
            <a:ext cx="6972299" cy="61912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70684" y="2048754"/>
            <a:ext cx="6343650" cy="6191250"/>
            <a:chOff x="5970684" y="2048754"/>
            <a:chExt cx="6343650" cy="61912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70684" y="2048754"/>
              <a:ext cx="6343649" cy="619124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5218" y="2202099"/>
              <a:ext cx="5781674" cy="5886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7888" y="2891670"/>
            <a:ext cx="4965320" cy="46701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9777" y="2920905"/>
            <a:ext cx="5250375" cy="4879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0684" y="2048754"/>
            <a:ext cx="6343649" cy="61912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63581" y="2827576"/>
            <a:ext cx="5555672" cy="46302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1891" y="2228567"/>
            <a:ext cx="6000749" cy="5829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4033" y="2181542"/>
            <a:ext cx="5762624" cy="59245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Anavi Bhujbal</dc:creator>
  <cp:keywords>DAGzznTwRUw,BAEBCBNSlh8,0</cp:keywords>
  <dc:title>Driving sign boards</dc:title>
  <dcterms:created xsi:type="dcterms:W3CDTF">2025-09-24T03:50:59Z</dcterms:created>
  <dcterms:modified xsi:type="dcterms:W3CDTF">2025-09-24T03:50:59Z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2025-09-24T00:00:00Z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2025-09-24T00:00:00Z</vt:filetime>
  </property>
  <property fmtid="{D5CDD505-2E9C-101B-9397-08002B2CF9AE}" pid="5" name="Producer">
    <vt:lpwstr>Canva</vt:lpwstr>
  </property>
</Properties>
</file>