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png" ContentType="image/png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472"/>
            <a:ext cx="5334000" cy="7115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864" y="506983"/>
            <a:ext cx="4747087" cy="6542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50" y="593391"/>
            <a:ext cx="4419106" cy="65078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5933"/>
            <a:ext cx="5334000" cy="71045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5" y="0"/>
            <a:ext cx="4635881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250"/>
            <a:ext cx="5334000" cy="711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38" y="0"/>
            <a:ext cx="4887722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669" y="463930"/>
            <a:ext cx="5092330" cy="66286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7191"/>
            <a:ext cx="5334000" cy="62621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379" y="46311"/>
            <a:ext cx="2114895" cy="72477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6513"/>
            <a:ext cx="5334000" cy="64434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250"/>
            <a:ext cx="5334000" cy="7112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61388"/>
            <a:ext cx="5334000" cy="46335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445"/>
            <a:ext cx="5334000" cy="75316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677" y="0"/>
            <a:ext cx="4914646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42" y="0"/>
            <a:ext cx="501764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320" y="420751"/>
            <a:ext cx="4177436" cy="671499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11" y="0"/>
            <a:ext cx="5030978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0481"/>
            <a:ext cx="5334000" cy="69555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4470"/>
            <a:ext cx="5334000" cy="714755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236"/>
            <a:ext cx="5334000" cy="30018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82"/>
            <a:ext cx="5334000" cy="7488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38" y="0"/>
            <a:ext cx="5040122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472"/>
            <a:ext cx="5334000" cy="7115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8457"/>
            <a:ext cx="5334000" cy="73395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8518"/>
            <a:ext cx="5334000" cy="6379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7" y="0"/>
            <a:ext cx="5018024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9595" y="0"/>
            <a:ext cx="1860181" cy="7294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964"/>
            <a:ext cx="5334000" cy="73705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2025-09-20T13:37:43Z</dcterms:created>
  <dcterms:modified xsi:type="dcterms:W3CDTF">2025-09-20T13:37:43Z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LastSaved">
    <vt:filetime>2025-09-20T00:00:00Z</vt:filetime>
  </property>
  <property fmtid="{D5CDD505-2E9C-101B-9397-08002B2CF9AE}" pid="4" name="Producer">
    <vt:lpwstr>iLovePDF</vt:lpwstr>
  </property>
</Properties>
</file>