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pn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pn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pn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png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png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jpg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4.jpg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6.jpg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7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9939" y="2211958"/>
            <a:ext cx="8524874" cy="58673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8447" y="2290236"/>
            <a:ext cx="9486899" cy="57054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275805"/>
            <a:ext cx="11296650" cy="573404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538" y="1965020"/>
            <a:ext cx="5181599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8736" y="2270498"/>
            <a:ext cx="9229724" cy="57435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97" y="2276272"/>
            <a:ext cx="9305924" cy="57340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8694" y="2172988"/>
            <a:ext cx="8115299" cy="594359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639" y="2237516"/>
            <a:ext cx="8820149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289932"/>
            <a:ext cx="11296649" cy="57054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221" y="2228567"/>
            <a:ext cx="8715374" cy="582929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55582" y="2179397"/>
            <a:ext cx="8172449" cy="59245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339375"/>
            <a:ext cx="11296649" cy="56102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332311"/>
            <a:ext cx="11296648" cy="561974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99261" y="2364867"/>
            <a:ext cx="8286749" cy="555307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268742"/>
            <a:ext cx="11296650" cy="435654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925" y="2235273"/>
            <a:ext cx="879157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311121"/>
            <a:ext cx="11296649" cy="566737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484" y="2120395"/>
            <a:ext cx="11972924" cy="60483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932691"/>
            <a:ext cx="11296649" cy="441959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1690" y="2227452"/>
            <a:ext cx="8705849" cy="582929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74546" y="2293751"/>
            <a:ext cx="9534524" cy="569594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50359" y="2297276"/>
            <a:ext cx="9591674" cy="569594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925" y="2235273"/>
            <a:ext cx="879157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532" y="2234152"/>
            <a:ext cx="8782049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9293" y="2236394"/>
            <a:ext cx="8810623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8730" y="2229682"/>
            <a:ext cx="8734424" cy="58292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9258" y="2239763"/>
            <a:ext cx="8848724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677" y="2231915"/>
            <a:ext cx="875347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639" y="2237516"/>
            <a:ext cx="8820149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346438"/>
            <a:ext cx="11296648" cy="559117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268742"/>
            <a:ext cx="11296649" cy="57530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639" y="2237516"/>
            <a:ext cx="8820149" cy="581024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45925" y="2235273"/>
            <a:ext cx="879157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98923" y="2318625"/>
            <a:ext cx="9886949" cy="564832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88703" y="2367857"/>
            <a:ext cx="10906124" cy="5553074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296995"/>
            <a:ext cx="11296649" cy="569594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7194" y="2163437"/>
            <a:ext cx="8010524" cy="5962649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945" y="2402540"/>
            <a:ext cx="8258174" cy="5486399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532" y="2234152"/>
            <a:ext cx="8782049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2560" y="2270498"/>
            <a:ext cx="7524749" cy="5743574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183982"/>
            <a:ext cx="11296649" cy="5915024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346438"/>
            <a:ext cx="11296649" cy="559117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532" y="2234152"/>
            <a:ext cx="8782049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2532" y="2234152"/>
            <a:ext cx="8782049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677" y="2231915"/>
            <a:ext cx="8753474" cy="58197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325248"/>
            <a:ext cx="11296649" cy="56387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65677" y="2231915"/>
            <a:ext cx="8753474" cy="5819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DAGyxA21ZQU,BAEBCBNSlh8,0</cp:keywords>
  <dc:title>Flags</dc:title>
  <dcterms:created xsi:type="dcterms:W3CDTF">2025-09-24T03:53:43Z</dcterms:created>
  <dcterms:modified xsi:type="dcterms:W3CDTF">2025-09-24T03:53:43Z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2025-09-13T00:00:00Z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2025-09-24T00:00:00Z</vt:filetime>
  </property>
  <property fmtid="{D5CDD505-2E9C-101B-9397-08002B2CF9AE}" pid="5" name="Producer">
    <vt:lpwstr>Canva</vt:lpwstr>
  </property>
</Properties>
</file>