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" y="0"/>
            <a:ext cx="520306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4112"/>
            <a:ext cx="5334000" cy="728840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5747"/>
            <a:ext cx="5334000" cy="65251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243"/>
            <a:ext cx="5334000" cy="753198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9456"/>
            <a:ext cx="5334000" cy="711758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6855"/>
            <a:ext cx="5334000" cy="30027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51230"/>
            <a:ext cx="5334000" cy="565404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250"/>
            <a:ext cx="5334000" cy="7112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93748"/>
            <a:ext cx="5334000" cy="396900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8704"/>
            <a:ext cx="5334000" cy="695909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4308"/>
            <a:ext cx="5334000" cy="3628009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35150"/>
            <a:ext cx="5334000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72310"/>
            <a:ext cx="5334000" cy="361187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5710"/>
            <a:ext cx="5334000" cy="354495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844" y="0"/>
            <a:ext cx="503643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360"/>
            <a:ext cx="5334000" cy="355777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23542"/>
            <a:ext cx="5334000" cy="37094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46020"/>
            <a:ext cx="5334000" cy="366445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7211"/>
            <a:ext cx="5334000" cy="748220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91436"/>
            <a:ext cx="5334000" cy="4373626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2465"/>
            <a:ext cx="5334000" cy="7211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5457"/>
            <a:ext cx="5334000" cy="35455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2710"/>
            <a:ext cx="5334000" cy="73710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830"/>
            <a:ext cx="5334000" cy="74668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6507"/>
            <a:ext cx="5334000" cy="29834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40305"/>
            <a:ext cx="5334000" cy="36760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250"/>
            <a:ext cx="5334000" cy="711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2025-09-20T13:43:23Z</dcterms:created>
  <dcterms:modified xsi:type="dcterms:W3CDTF">2025-09-20T13:43:23Z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LastSaved">
    <vt:filetime>2025-09-20T00:00:00Z</vt:filetime>
  </property>
  <property fmtid="{D5CDD505-2E9C-101B-9397-08002B2CF9AE}" pid="4" name="Producer">
    <vt:lpwstr>iLovePDF</vt:lpwstr>
  </property>
</Properties>
</file>