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22729"/>
            <a:ext cx="5334000" cy="35109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2608" y="1977341"/>
            <a:ext cx="4882895" cy="371761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011"/>
            <a:ext cx="5334000" cy="355460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157" y="0"/>
            <a:ext cx="5091811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011"/>
            <a:ext cx="5334000" cy="35546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631"/>
            <a:ext cx="5334000" cy="71113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44217"/>
            <a:ext cx="5334000" cy="306806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0"/>
            <a:ext cx="5041392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522" y="578925"/>
            <a:ext cx="4345569" cy="58623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360"/>
            <a:ext cx="5334000" cy="355777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254"/>
            <a:ext cx="5334000" cy="400011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95630"/>
            <a:ext cx="5334000" cy="345655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47419"/>
            <a:ext cx="5334000" cy="466153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7998"/>
            <a:ext cx="5334000" cy="30003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7107"/>
            <a:ext cx="5334000" cy="35421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623393"/>
            <a:ext cx="5334000" cy="252954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644776"/>
            <a:ext cx="5334000" cy="426694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80539"/>
            <a:ext cx="5334000" cy="2995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81402"/>
            <a:ext cx="5334000" cy="339369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2025-09-20T13:41:09Z</dcterms:created>
  <dcterms:modified xsi:type="dcterms:W3CDTF">2025-09-20T13:41:09Z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LastSaved">
    <vt:filetime>2025-09-20T00:00:00Z</vt:filetime>
  </property>
  <property fmtid="{D5CDD505-2E9C-101B-9397-08002B2CF9AE}" pid="4" name="Producer">
    <vt:lpwstr>iLovePDF</vt:lpwstr>
  </property>
</Properties>
</file>