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</p:sldIdLst>
  <p:sldSz cx="5334000" cy="7556500"/>
  <p:notesSz cx="5334000" cy="75565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00050" y="2342515"/>
            <a:ext cx="4533900" cy="1586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5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00100" y="4231640"/>
            <a:ext cx="373380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85744" y="2781554"/>
            <a:ext cx="1584960" cy="1993392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128015" y="4846573"/>
            <a:ext cx="1728470" cy="0"/>
          </a:xfrm>
          <a:custGeom>
            <a:avLst/>
            <a:gdLst/>
            <a:ahLst/>
            <a:cxnLst/>
            <a:rect l="l" t="t" r="r" b="b"/>
            <a:pathLst>
              <a:path w="1728470" h="0">
                <a:moveTo>
                  <a:pt x="0" y="0"/>
                </a:moveTo>
                <a:lnTo>
                  <a:pt x="1728216" y="0"/>
                </a:lnTo>
              </a:path>
            </a:pathLst>
          </a:custGeom>
          <a:ln w="15240">
            <a:solidFill>
              <a:srgbClr val="3434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28015" y="2126233"/>
            <a:ext cx="1728470" cy="2727960"/>
          </a:xfrm>
          <a:custGeom>
            <a:avLst/>
            <a:gdLst/>
            <a:ahLst/>
            <a:cxnLst/>
            <a:rect l="l" t="t" r="r" b="b"/>
            <a:pathLst>
              <a:path w="1728470" h="2727960">
                <a:moveTo>
                  <a:pt x="0" y="7620"/>
                </a:moveTo>
                <a:lnTo>
                  <a:pt x="1728216" y="7620"/>
                </a:lnTo>
              </a:path>
              <a:path w="1728470" h="2727960">
                <a:moveTo>
                  <a:pt x="7620" y="2727960"/>
                </a:moveTo>
                <a:lnTo>
                  <a:pt x="7620" y="0"/>
                </a:lnTo>
              </a:path>
            </a:pathLst>
          </a:custGeom>
          <a:ln w="15240">
            <a:solidFill>
              <a:srgbClr val="3434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1848611" y="2126233"/>
            <a:ext cx="0" cy="2727960"/>
          </a:xfrm>
          <a:custGeom>
            <a:avLst/>
            <a:gdLst/>
            <a:ahLst/>
            <a:cxnLst/>
            <a:rect l="l" t="t" r="r" b="b"/>
            <a:pathLst>
              <a:path w="0" h="2727960">
                <a:moveTo>
                  <a:pt x="0" y="2727960"/>
                </a:moveTo>
                <a:lnTo>
                  <a:pt x="0" y="0"/>
                </a:lnTo>
              </a:path>
            </a:pathLst>
          </a:custGeom>
          <a:ln w="15240">
            <a:solidFill>
              <a:srgbClr val="343434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5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5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266700" y="1737995"/>
            <a:ext cx="2320290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2747010" y="1737995"/>
            <a:ext cx="2320290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5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47481" y="2098547"/>
            <a:ext cx="1633855" cy="292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5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66700" y="1737995"/>
            <a:ext cx="4800600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813560" y="7027545"/>
            <a:ext cx="1706880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266700" y="7027545"/>
            <a:ext cx="1226820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3840480" y="7027545"/>
            <a:ext cx="1226820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jp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jp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jp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jp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jp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jp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jp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jp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jp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jp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5.jp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6.jpg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7.jpg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8.jpg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9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0.jpg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1.jpg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2.jpg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3.jpg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4.jpg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5.jpg"/></Relationships>
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6.jpg"/></Relationships>
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7.jpg"/></Relationships>
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8.jpg"/></Relationships>
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9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
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0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111250"/>
            <a:ext cx="5334000" cy="5334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8101" y="1255672"/>
            <a:ext cx="4785194" cy="518957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5632" y="2091742"/>
            <a:ext cx="3864864" cy="327542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7481" y="2098547"/>
            <a:ext cx="1633855" cy="2921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20"/>
              <a:t>Nutrition</a:t>
            </a:r>
            <a:r>
              <a:rPr dirty="0" spc="25"/>
              <a:t> </a:t>
            </a:r>
            <a:r>
              <a:rPr dirty="0" spc="-130"/>
              <a:t>Facts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66186" y="2359914"/>
            <a:ext cx="955040" cy="355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 spc="-30">
                <a:solidFill>
                  <a:srgbClr val="0C0C0C"/>
                </a:solidFill>
                <a:latin typeface="Arial MT"/>
                <a:cs typeface="Arial MT"/>
              </a:rPr>
              <a:t>Serving</a:t>
            </a:r>
            <a:r>
              <a:rPr dirty="0" sz="700" spc="-10">
                <a:solidFill>
                  <a:srgbClr val="0C0C0C"/>
                </a:solidFill>
                <a:latin typeface="Arial MT"/>
                <a:cs typeface="Arial MT"/>
              </a:rPr>
              <a:t> </a:t>
            </a:r>
            <a:r>
              <a:rPr dirty="0" sz="700">
                <a:latin typeface="Arial MT"/>
                <a:cs typeface="Arial MT"/>
              </a:rPr>
              <a:t>Size</a:t>
            </a:r>
            <a:r>
              <a:rPr dirty="0" sz="700" spc="290">
                <a:latin typeface="Arial MT"/>
                <a:cs typeface="Arial MT"/>
              </a:rPr>
              <a:t> </a:t>
            </a:r>
            <a:r>
              <a:rPr dirty="0" sz="700" spc="-40">
                <a:solidFill>
                  <a:srgbClr val="151515"/>
                </a:solidFill>
                <a:latin typeface="Arial MT"/>
                <a:cs typeface="Arial MT"/>
              </a:rPr>
              <a:t>110</a:t>
            </a:r>
            <a:r>
              <a:rPr dirty="0" sz="700" spc="-10">
                <a:solidFill>
                  <a:srgbClr val="151515"/>
                </a:solidFill>
                <a:latin typeface="Arial MT"/>
                <a:cs typeface="Arial MT"/>
              </a:rPr>
              <a:t> </a:t>
            </a:r>
            <a:r>
              <a:rPr dirty="0" sz="700" spc="-50">
                <a:latin typeface="Arial MT"/>
                <a:cs typeface="Arial MT"/>
              </a:rPr>
              <a:t>g</a:t>
            </a:r>
            <a:endParaRPr sz="700">
              <a:latin typeface="Arial MT"/>
              <a:cs typeface="Arial MT"/>
            </a:endParaRPr>
          </a:p>
          <a:p>
            <a:pPr marL="16510">
              <a:lnSpc>
                <a:spcPct val="100000"/>
              </a:lnSpc>
              <a:spcBef>
                <a:spcPts val="735"/>
              </a:spcBef>
            </a:pPr>
            <a:r>
              <a:rPr dirty="0" sz="850" spc="-25">
                <a:latin typeface="Arial MT"/>
                <a:cs typeface="Arial MT"/>
              </a:rPr>
              <a:t>Amount</a:t>
            </a:r>
            <a:r>
              <a:rPr dirty="0" sz="850" spc="-35">
                <a:latin typeface="Arial MT"/>
                <a:cs typeface="Arial MT"/>
              </a:rPr>
              <a:t> </a:t>
            </a:r>
            <a:r>
              <a:rPr dirty="0" sz="850" spc="-25">
                <a:latin typeface="Arial MT"/>
                <a:cs typeface="Arial MT"/>
              </a:rPr>
              <a:t>Per</a:t>
            </a:r>
            <a:r>
              <a:rPr dirty="0" sz="850" spc="-15">
                <a:latin typeface="Arial MT"/>
                <a:cs typeface="Arial MT"/>
              </a:rPr>
              <a:t> </a:t>
            </a:r>
            <a:r>
              <a:rPr dirty="0" sz="850" spc="-10">
                <a:latin typeface="Arial MT"/>
                <a:cs typeface="Arial MT"/>
              </a:rPr>
              <a:t>Serving</a:t>
            </a:r>
            <a:endParaRPr sz="850">
              <a:latin typeface="Arial MT"/>
              <a:cs typeface="Arial MT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71531" y="2707132"/>
            <a:ext cx="495934" cy="1397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50">
                <a:latin typeface="Arial MT"/>
                <a:cs typeface="Arial MT"/>
              </a:rPr>
              <a:t>Calories</a:t>
            </a:r>
            <a:r>
              <a:rPr dirty="0" sz="750" spc="-30">
                <a:latin typeface="Arial MT"/>
                <a:cs typeface="Arial MT"/>
              </a:rPr>
              <a:t> </a:t>
            </a:r>
            <a:r>
              <a:rPr dirty="0" sz="750" spc="-25">
                <a:latin typeface="Arial MT"/>
                <a:cs typeface="Arial MT"/>
              </a:rPr>
              <a:t>37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043259" y="2688796"/>
            <a:ext cx="777240" cy="548640"/>
          </a:xfrm>
          <a:prstGeom prst="rect">
            <a:avLst/>
          </a:prstGeom>
        </p:spPr>
        <p:txBody>
          <a:bodyPr wrap="square" lIns="0" tIns="31114" rIns="0" bIns="0" rtlCol="0" vert="horz">
            <a:spAutoFit/>
          </a:bodyPr>
          <a:lstStyle/>
          <a:p>
            <a:pPr algn="r" marR="5080">
              <a:lnSpc>
                <a:spcPct val="100000"/>
              </a:lnSpc>
              <a:spcBef>
                <a:spcPts val="244"/>
              </a:spcBef>
            </a:pPr>
            <a:r>
              <a:rPr dirty="0" sz="750" spc="-30">
                <a:latin typeface="Arial MT"/>
                <a:cs typeface="Arial MT"/>
              </a:rPr>
              <a:t>Calories</a:t>
            </a:r>
            <a:r>
              <a:rPr dirty="0" sz="750" spc="-5">
                <a:latin typeface="Arial MT"/>
                <a:cs typeface="Arial MT"/>
              </a:rPr>
              <a:t> </a:t>
            </a:r>
            <a:r>
              <a:rPr dirty="0" sz="750" spc="-30">
                <a:solidFill>
                  <a:srgbClr val="0C0C0C"/>
                </a:solidFill>
                <a:latin typeface="Arial MT"/>
                <a:cs typeface="Arial MT"/>
              </a:rPr>
              <a:t>from</a:t>
            </a:r>
            <a:r>
              <a:rPr dirty="0" sz="750" spc="-45">
                <a:solidFill>
                  <a:srgbClr val="0C0C0C"/>
                </a:solidFill>
                <a:latin typeface="Arial MT"/>
                <a:cs typeface="Arial MT"/>
              </a:rPr>
              <a:t> </a:t>
            </a:r>
            <a:r>
              <a:rPr dirty="0" sz="750" spc="-20">
                <a:latin typeface="Arial MT"/>
                <a:cs typeface="Arial MT"/>
              </a:rPr>
              <a:t>Fat</a:t>
            </a:r>
            <a:r>
              <a:rPr dirty="0" sz="750" spc="10">
                <a:latin typeface="Arial MT"/>
                <a:cs typeface="Arial MT"/>
              </a:rPr>
              <a:t> </a:t>
            </a:r>
            <a:r>
              <a:rPr dirty="0" sz="750" spc="-50">
                <a:solidFill>
                  <a:srgbClr val="232323"/>
                </a:solidFill>
                <a:latin typeface="Arial MT"/>
                <a:cs typeface="Arial MT"/>
              </a:rPr>
              <a:t>3</a:t>
            </a:r>
            <a:endParaRPr sz="750">
              <a:latin typeface="Arial MT"/>
              <a:cs typeface="Arial MT"/>
            </a:endParaRPr>
          </a:p>
          <a:p>
            <a:pPr algn="r" marR="27305">
              <a:lnSpc>
                <a:spcPct val="100000"/>
              </a:lnSpc>
              <a:spcBef>
                <a:spcPts val="150"/>
              </a:spcBef>
            </a:pPr>
            <a:r>
              <a:rPr dirty="0" sz="800" spc="-70">
                <a:solidFill>
                  <a:srgbClr val="161616"/>
                </a:solidFill>
                <a:latin typeface="Arial MT"/>
                <a:cs typeface="Arial MT"/>
              </a:rPr>
              <a:t>%</a:t>
            </a:r>
            <a:r>
              <a:rPr dirty="0" sz="800" spc="-80">
                <a:solidFill>
                  <a:srgbClr val="161616"/>
                </a:solidFill>
                <a:latin typeface="Arial MT"/>
                <a:cs typeface="Arial MT"/>
              </a:rPr>
              <a:t> </a:t>
            </a:r>
            <a:r>
              <a:rPr dirty="0" sz="800" spc="-20">
                <a:latin typeface="Arial MT"/>
                <a:cs typeface="Arial MT"/>
              </a:rPr>
              <a:t>Daily</a:t>
            </a:r>
            <a:r>
              <a:rPr dirty="0" sz="800" spc="-15">
                <a:latin typeface="Arial MT"/>
                <a:cs typeface="Arial MT"/>
              </a:rPr>
              <a:t> </a:t>
            </a:r>
            <a:r>
              <a:rPr dirty="0" sz="800" spc="-10">
                <a:latin typeface="Arial MT"/>
                <a:cs typeface="Arial MT"/>
              </a:rPr>
              <a:t>Value”</a:t>
            </a:r>
            <a:endParaRPr sz="800">
              <a:latin typeface="Arial MT"/>
              <a:cs typeface="Arial MT"/>
            </a:endParaRPr>
          </a:p>
          <a:p>
            <a:pPr algn="r" marR="40640">
              <a:lnSpc>
                <a:spcPct val="100000"/>
              </a:lnSpc>
              <a:spcBef>
                <a:spcPts val="150"/>
              </a:spcBef>
            </a:pPr>
            <a:r>
              <a:rPr dirty="0" sz="700" spc="-10">
                <a:latin typeface="Arial MT"/>
                <a:cs typeface="Arial MT"/>
              </a:rPr>
              <a:t>1'}'&lt;</a:t>
            </a:r>
            <a:endParaRPr sz="700">
              <a:latin typeface="Arial MT"/>
              <a:cs typeface="Arial MT"/>
            </a:endParaRPr>
          </a:p>
          <a:p>
            <a:pPr algn="r" marR="107314">
              <a:lnSpc>
                <a:spcPct val="100000"/>
              </a:lnSpc>
              <a:spcBef>
                <a:spcPts val="70"/>
              </a:spcBef>
            </a:pPr>
            <a:r>
              <a:rPr dirty="0" sz="750" spc="-50">
                <a:solidFill>
                  <a:srgbClr val="111111"/>
                </a:solidFill>
                <a:latin typeface="Arial MT"/>
                <a:cs typeface="Arial MT"/>
              </a:rPr>
              <a:t>0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80288" y="2973408"/>
            <a:ext cx="648335" cy="391795"/>
          </a:xfrm>
          <a:prstGeom prst="rect">
            <a:avLst/>
          </a:prstGeom>
        </p:spPr>
        <p:txBody>
          <a:bodyPr wrap="square" lIns="0" tIns="209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65"/>
              </a:spcBef>
            </a:pPr>
            <a:r>
              <a:rPr dirty="0" sz="700">
                <a:latin typeface="Arial MT"/>
                <a:cs typeface="Arial MT"/>
              </a:rPr>
              <a:t>Total</a:t>
            </a:r>
            <a:r>
              <a:rPr dirty="0" sz="700" spc="-35">
                <a:latin typeface="Arial MT"/>
                <a:cs typeface="Arial MT"/>
              </a:rPr>
              <a:t> </a:t>
            </a:r>
            <a:r>
              <a:rPr dirty="0" sz="700">
                <a:latin typeface="Arial MT"/>
                <a:cs typeface="Arial MT"/>
              </a:rPr>
              <a:t>Fat</a:t>
            </a:r>
            <a:r>
              <a:rPr dirty="0" sz="700" spc="-50">
                <a:latin typeface="Arial MT"/>
                <a:cs typeface="Arial MT"/>
              </a:rPr>
              <a:t> </a:t>
            </a:r>
            <a:r>
              <a:rPr dirty="0" sz="700" spc="-25">
                <a:latin typeface="Arial MT"/>
                <a:cs typeface="Arial MT"/>
              </a:rPr>
              <a:t>0g</a:t>
            </a:r>
            <a:endParaRPr sz="700">
              <a:latin typeface="Arial MT"/>
              <a:cs typeface="Arial MT"/>
            </a:endParaRPr>
          </a:p>
          <a:p>
            <a:pPr marL="128270" marR="5080" indent="-2540">
              <a:lnSpc>
                <a:spcPts val="1010"/>
              </a:lnSpc>
              <a:spcBef>
                <a:spcPts val="10"/>
              </a:spcBef>
            </a:pPr>
            <a:r>
              <a:rPr dirty="0" sz="750">
                <a:solidFill>
                  <a:srgbClr val="131313"/>
                </a:solidFill>
                <a:latin typeface="Arial MT"/>
                <a:cs typeface="Arial MT"/>
              </a:rPr>
              <a:t>S</a:t>
            </a:r>
            <a:r>
              <a:rPr dirty="0" sz="750" spc="105">
                <a:solidFill>
                  <a:srgbClr val="131313"/>
                </a:solidFill>
                <a:latin typeface="Arial MT"/>
                <a:cs typeface="Arial MT"/>
              </a:rPr>
              <a:t> </a:t>
            </a:r>
            <a:r>
              <a:rPr dirty="0" sz="750">
                <a:solidFill>
                  <a:srgbClr val="131313"/>
                </a:solidFill>
                <a:latin typeface="Arial MT"/>
                <a:cs typeface="Arial MT"/>
              </a:rPr>
              <a:t>tu</a:t>
            </a:r>
            <a:r>
              <a:rPr dirty="0" sz="750" spc="315">
                <a:solidFill>
                  <a:srgbClr val="131313"/>
                </a:solidFill>
                <a:latin typeface="Arial MT"/>
                <a:cs typeface="Arial MT"/>
              </a:rPr>
              <a:t> </a:t>
            </a:r>
            <a:r>
              <a:rPr dirty="0" sz="750">
                <a:solidFill>
                  <a:srgbClr val="161616"/>
                </a:solidFill>
                <a:latin typeface="Arial MT"/>
                <a:cs typeface="Arial MT"/>
              </a:rPr>
              <a:t>te</a:t>
            </a:r>
            <a:r>
              <a:rPr dirty="0" sz="750" spc="229">
                <a:solidFill>
                  <a:srgbClr val="161616"/>
                </a:solidFill>
                <a:latin typeface="Arial MT"/>
                <a:cs typeface="Arial MT"/>
              </a:rPr>
              <a:t>  </a:t>
            </a:r>
            <a:r>
              <a:rPr dirty="0" sz="750" spc="-75">
                <a:solidFill>
                  <a:srgbClr val="111111"/>
                </a:solidFill>
                <a:latin typeface="Arial MT"/>
                <a:cs typeface="Arial MT"/>
              </a:rPr>
              <a:t>at</a:t>
            </a:r>
            <a:r>
              <a:rPr dirty="0" sz="750" spc="500">
                <a:solidFill>
                  <a:srgbClr val="111111"/>
                </a:solidFill>
                <a:latin typeface="Arial MT"/>
                <a:cs typeface="Arial MT"/>
              </a:rPr>
              <a:t> </a:t>
            </a:r>
            <a:r>
              <a:rPr dirty="0" sz="750" spc="-55">
                <a:latin typeface="Arial MT"/>
                <a:cs typeface="Arial MT"/>
              </a:rPr>
              <a:t>Trans</a:t>
            </a:r>
            <a:r>
              <a:rPr dirty="0" sz="750" spc="25">
                <a:latin typeface="Arial MT"/>
                <a:cs typeface="Arial MT"/>
              </a:rPr>
              <a:t> </a:t>
            </a:r>
            <a:r>
              <a:rPr dirty="0" sz="750" spc="-25">
                <a:latin typeface="Arial MT"/>
                <a:cs typeface="Arial MT"/>
              </a:rPr>
              <a:t>Fat</a:t>
            </a:r>
            <a:endParaRPr sz="750">
              <a:latin typeface="Arial MT"/>
              <a:cs typeface="Arial MT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177627" y="3326813"/>
            <a:ext cx="676275" cy="282575"/>
          </a:xfrm>
          <a:prstGeom prst="rect">
            <a:avLst/>
          </a:prstGeom>
        </p:spPr>
        <p:txBody>
          <a:bodyPr wrap="square" lIns="0" tIns="3619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84"/>
              </a:spcBef>
            </a:pPr>
            <a:r>
              <a:rPr dirty="0" sz="750" spc="-20">
                <a:latin typeface="Arial MT"/>
                <a:cs typeface="Arial MT"/>
              </a:rPr>
              <a:t>Cholesterol</a:t>
            </a:r>
            <a:r>
              <a:rPr dirty="0" sz="750" spc="10">
                <a:latin typeface="Arial MT"/>
                <a:cs typeface="Arial MT"/>
              </a:rPr>
              <a:t> </a:t>
            </a:r>
            <a:r>
              <a:rPr dirty="0" sz="750" spc="-80">
                <a:solidFill>
                  <a:srgbClr val="131313"/>
                </a:solidFill>
                <a:latin typeface="Arial MT"/>
                <a:cs typeface="Arial MT"/>
              </a:rPr>
              <a:t>Omg</a:t>
            </a:r>
            <a:endParaRPr sz="750">
              <a:latin typeface="Arial MT"/>
              <a:cs typeface="Arial MT"/>
            </a:endParaRPr>
          </a:p>
          <a:p>
            <a:pPr marL="19685">
              <a:lnSpc>
                <a:spcPct val="100000"/>
              </a:lnSpc>
              <a:spcBef>
                <a:spcPts val="160"/>
              </a:spcBef>
              <a:tabLst>
                <a:tab pos="354965" algn="l"/>
              </a:tabLst>
            </a:pPr>
            <a:r>
              <a:rPr dirty="0" sz="650">
                <a:latin typeface="Arial MT"/>
                <a:cs typeface="Arial MT"/>
              </a:rPr>
              <a:t>S</a:t>
            </a:r>
            <a:r>
              <a:rPr dirty="0" sz="650" spc="240">
                <a:latin typeface="Arial MT"/>
                <a:cs typeface="Arial MT"/>
              </a:rPr>
              <a:t> </a:t>
            </a:r>
            <a:r>
              <a:rPr dirty="0" sz="650" spc="-25">
                <a:latin typeface="Arial MT"/>
                <a:cs typeface="Arial MT"/>
              </a:rPr>
              <a:t>di</a:t>
            </a:r>
            <a:r>
              <a:rPr dirty="0" sz="650">
                <a:latin typeface="Arial MT"/>
                <a:cs typeface="Arial MT"/>
              </a:rPr>
              <a:t>	</a:t>
            </a:r>
            <a:r>
              <a:rPr dirty="0" sz="650" spc="-50">
                <a:solidFill>
                  <a:srgbClr val="181818"/>
                </a:solidFill>
                <a:latin typeface="Arial MT"/>
                <a:cs typeface="Arial MT"/>
              </a:rPr>
              <a:t>5</a:t>
            </a:r>
            <a:endParaRPr sz="650">
              <a:latin typeface="Arial MT"/>
              <a:cs typeface="Arial MT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614106" y="3326813"/>
            <a:ext cx="175260" cy="527685"/>
          </a:xfrm>
          <a:prstGeom prst="rect">
            <a:avLst/>
          </a:prstGeom>
        </p:spPr>
        <p:txBody>
          <a:bodyPr wrap="square" lIns="0" tIns="36194" rIns="0" bIns="0" rtlCol="0" vert="horz">
            <a:spAutoFit/>
          </a:bodyPr>
          <a:lstStyle/>
          <a:p>
            <a:pPr marL="33655">
              <a:lnSpc>
                <a:spcPct val="100000"/>
              </a:lnSpc>
              <a:spcBef>
                <a:spcPts val="284"/>
              </a:spcBef>
            </a:pPr>
            <a:r>
              <a:rPr dirty="0" sz="750" spc="-25">
                <a:solidFill>
                  <a:srgbClr val="2A2A2A"/>
                </a:solidFill>
                <a:latin typeface="Arial MT"/>
                <a:cs typeface="Arial MT"/>
              </a:rPr>
              <a:t>0%</a:t>
            </a:r>
            <a:endParaRPr sz="750">
              <a:latin typeface="Arial MT"/>
              <a:cs typeface="Arial MT"/>
            </a:endParaRPr>
          </a:p>
          <a:p>
            <a:pPr marL="34290">
              <a:lnSpc>
                <a:spcPct val="100000"/>
              </a:lnSpc>
              <a:spcBef>
                <a:spcPts val="160"/>
              </a:spcBef>
            </a:pPr>
            <a:r>
              <a:rPr dirty="0" sz="650" spc="-50">
                <a:solidFill>
                  <a:srgbClr val="181818"/>
                </a:solidFill>
                <a:latin typeface="Arial MT"/>
                <a:cs typeface="Arial MT"/>
              </a:rPr>
              <a:t>0</a:t>
            </a:r>
            <a:endParaRPr sz="650">
              <a:latin typeface="Arial MT"/>
              <a:cs typeface="Arial MT"/>
            </a:endParaRPr>
          </a:p>
          <a:p>
            <a:pPr marL="34925">
              <a:lnSpc>
                <a:spcPct val="100000"/>
              </a:lnSpc>
              <a:spcBef>
                <a:spcPts val="155"/>
              </a:spcBef>
            </a:pPr>
            <a:r>
              <a:rPr dirty="0" sz="650" spc="-25">
                <a:latin typeface="Arial MT"/>
                <a:cs typeface="Arial MT"/>
              </a:rPr>
              <a:t>2$</a:t>
            </a:r>
            <a:endParaRPr sz="6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dirty="0" sz="700" spc="-25">
                <a:latin typeface="Arial MT"/>
                <a:cs typeface="Arial MT"/>
              </a:rPr>
              <a:t>for</a:t>
            </a:r>
            <a:endParaRPr sz="700">
              <a:latin typeface="Arial MT"/>
              <a:cs typeface="Arial MT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86533" y="3585591"/>
            <a:ext cx="866775" cy="394335"/>
          </a:xfrm>
          <a:prstGeom prst="rect">
            <a:avLst/>
          </a:prstGeom>
        </p:spPr>
        <p:txBody>
          <a:bodyPr wrap="square" lIns="0" tIns="304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650">
                <a:latin typeface="Arial MT"/>
                <a:cs typeface="Arial MT"/>
              </a:rPr>
              <a:t>T</a:t>
            </a:r>
            <a:r>
              <a:rPr dirty="0" sz="650" spc="135">
                <a:latin typeface="Arial MT"/>
                <a:cs typeface="Arial MT"/>
              </a:rPr>
              <a:t> </a:t>
            </a:r>
            <a:r>
              <a:rPr dirty="0" sz="650">
                <a:latin typeface="Arial MT"/>
                <a:cs typeface="Arial MT"/>
              </a:rPr>
              <a:t>I</a:t>
            </a:r>
            <a:r>
              <a:rPr dirty="0" sz="650" spc="254">
                <a:latin typeface="Arial MT"/>
                <a:cs typeface="Arial MT"/>
              </a:rPr>
              <a:t> </a:t>
            </a:r>
            <a:r>
              <a:rPr dirty="0" sz="650">
                <a:solidFill>
                  <a:srgbClr val="1C1C1C"/>
                </a:solidFill>
                <a:latin typeface="Arial MT"/>
                <a:cs typeface="Arial MT"/>
              </a:rPr>
              <a:t>I </a:t>
            </a:r>
            <a:r>
              <a:rPr dirty="0" sz="650">
                <a:latin typeface="Arial MT"/>
                <a:cs typeface="Arial MT"/>
              </a:rPr>
              <a:t>C</a:t>
            </a:r>
            <a:r>
              <a:rPr dirty="0" sz="650" spc="470">
                <a:latin typeface="Arial MT"/>
                <a:cs typeface="Arial MT"/>
              </a:rPr>
              <a:t> </a:t>
            </a:r>
            <a:r>
              <a:rPr dirty="0" sz="650">
                <a:latin typeface="Arial MT"/>
                <a:cs typeface="Arial MT"/>
              </a:rPr>
              <a:t>b</a:t>
            </a:r>
            <a:r>
              <a:rPr dirty="0" sz="650" spc="265">
                <a:latin typeface="Arial MT"/>
                <a:cs typeface="Arial MT"/>
              </a:rPr>
              <a:t> </a:t>
            </a:r>
            <a:r>
              <a:rPr dirty="0" sz="650">
                <a:solidFill>
                  <a:srgbClr val="0F0F0F"/>
                </a:solidFill>
                <a:latin typeface="Arial MT"/>
                <a:cs typeface="Arial MT"/>
              </a:rPr>
              <a:t>h</a:t>
            </a:r>
            <a:r>
              <a:rPr dirty="0" sz="650" spc="185">
                <a:solidFill>
                  <a:srgbClr val="0F0F0F"/>
                </a:solidFill>
                <a:latin typeface="Arial MT"/>
                <a:cs typeface="Arial MT"/>
              </a:rPr>
              <a:t> </a:t>
            </a:r>
            <a:r>
              <a:rPr dirty="0" sz="650">
                <a:latin typeface="Arial MT"/>
                <a:cs typeface="Arial MT"/>
              </a:rPr>
              <a:t>d</a:t>
            </a:r>
            <a:r>
              <a:rPr dirty="0" sz="650" spc="165">
                <a:latin typeface="Arial MT"/>
                <a:cs typeface="Arial MT"/>
              </a:rPr>
              <a:t>  </a:t>
            </a:r>
            <a:r>
              <a:rPr dirty="0" sz="650">
                <a:latin typeface="Arial MT"/>
                <a:cs typeface="Arial MT"/>
              </a:rPr>
              <a:t>te</a:t>
            </a:r>
            <a:r>
              <a:rPr dirty="0" sz="650" spc="10">
                <a:latin typeface="Arial MT"/>
                <a:cs typeface="Arial MT"/>
              </a:rPr>
              <a:t> </a:t>
            </a:r>
            <a:r>
              <a:rPr dirty="0" sz="650" spc="-50">
                <a:latin typeface="Arial MT"/>
                <a:cs typeface="Arial MT"/>
              </a:rPr>
              <a:t>7</a:t>
            </a:r>
            <a:endParaRPr sz="650">
              <a:latin typeface="Arial MT"/>
              <a:cs typeface="Arial MT"/>
            </a:endParaRPr>
          </a:p>
          <a:p>
            <a:pPr marL="120014" marR="139065" indent="-3175">
              <a:lnSpc>
                <a:spcPct val="117100"/>
              </a:lnSpc>
              <a:spcBef>
                <a:spcPts val="10"/>
              </a:spcBef>
            </a:pPr>
            <a:r>
              <a:rPr dirty="0" sz="700" spc="-20">
                <a:latin typeface="Arial MT"/>
                <a:cs typeface="Arial MT"/>
              </a:rPr>
              <a:t>Dietary</a:t>
            </a:r>
            <a:r>
              <a:rPr dirty="0" sz="700">
                <a:latin typeface="Arial MT"/>
                <a:cs typeface="Arial MT"/>
              </a:rPr>
              <a:t> </a:t>
            </a:r>
            <a:r>
              <a:rPr dirty="0" sz="700" spc="-10">
                <a:latin typeface="Arial MT"/>
                <a:cs typeface="Arial MT"/>
              </a:rPr>
              <a:t>Fiber</a:t>
            </a:r>
            <a:r>
              <a:rPr dirty="0" sz="700">
                <a:latin typeface="Arial MT"/>
                <a:cs typeface="Arial MT"/>
              </a:rPr>
              <a:t> </a:t>
            </a:r>
            <a:r>
              <a:rPr dirty="0" sz="700" spc="-45">
                <a:latin typeface="Arial MT"/>
                <a:cs typeface="Arial MT"/>
              </a:rPr>
              <a:t>2g</a:t>
            </a:r>
            <a:r>
              <a:rPr dirty="0" sz="700" spc="500">
                <a:latin typeface="Arial MT"/>
                <a:cs typeface="Arial MT"/>
              </a:rPr>
              <a:t> </a:t>
            </a:r>
            <a:r>
              <a:rPr dirty="0" sz="700">
                <a:latin typeface="Arial MT"/>
                <a:cs typeface="Arial MT"/>
              </a:rPr>
              <a:t>Su</a:t>
            </a:r>
            <a:r>
              <a:rPr dirty="0" sz="700" spc="135">
                <a:latin typeface="Arial MT"/>
                <a:cs typeface="Arial MT"/>
              </a:rPr>
              <a:t> </a:t>
            </a:r>
            <a:r>
              <a:rPr dirty="0" sz="700">
                <a:solidFill>
                  <a:srgbClr val="232323"/>
                </a:solidFill>
                <a:latin typeface="Arial MT"/>
                <a:cs typeface="Arial MT"/>
              </a:rPr>
              <a:t>ar</a:t>
            </a:r>
            <a:r>
              <a:rPr dirty="0" sz="700" spc="305">
                <a:solidFill>
                  <a:srgbClr val="232323"/>
                </a:solidFill>
                <a:latin typeface="Arial MT"/>
                <a:cs typeface="Arial MT"/>
              </a:rPr>
              <a:t> </a:t>
            </a:r>
            <a:r>
              <a:rPr dirty="0" sz="700" spc="-60">
                <a:solidFill>
                  <a:srgbClr val="0E0E0E"/>
                </a:solidFill>
                <a:latin typeface="Arial MT"/>
                <a:cs typeface="Arial MT"/>
              </a:rPr>
              <a:t>5</a:t>
            </a:r>
            <a:endParaRPr sz="700">
              <a:latin typeface="Arial MT"/>
              <a:cs typeface="Arial MT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75885" y="4146041"/>
            <a:ext cx="715645" cy="132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39115" algn="l"/>
              </a:tabLst>
            </a:pPr>
            <a:r>
              <a:rPr dirty="0" sz="700" spc="-30">
                <a:latin typeface="Arial MT"/>
                <a:cs typeface="Arial MT"/>
              </a:rPr>
              <a:t>Vitamin</a:t>
            </a:r>
            <a:r>
              <a:rPr dirty="0" sz="700" spc="5">
                <a:latin typeface="Arial MT"/>
                <a:cs typeface="Arial MT"/>
              </a:rPr>
              <a:t> </a:t>
            </a:r>
            <a:r>
              <a:rPr dirty="0" sz="700" spc="-50">
                <a:latin typeface="Arial MT"/>
                <a:cs typeface="Arial MT"/>
              </a:rPr>
              <a:t>A</a:t>
            </a:r>
            <a:r>
              <a:rPr dirty="0" sz="700">
                <a:latin typeface="Arial MT"/>
                <a:cs typeface="Arial MT"/>
              </a:rPr>
              <a:t>	</a:t>
            </a:r>
            <a:r>
              <a:rPr dirty="0" sz="700" spc="-20">
                <a:latin typeface="Arial MT"/>
                <a:cs typeface="Arial MT"/>
              </a:rPr>
              <a:t>75%</a:t>
            </a:r>
            <a:endParaRPr sz="700">
              <a:latin typeface="Arial MT"/>
              <a:cs typeface="Arial MT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090285" y="4146041"/>
            <a:ext cx="715010" cy="132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00" spc="-25">
                <a:latin typeface="Arial MT"/>
                <a:cs typeface="Arial MT"/>
              </a:rPr>
              <a:t>Vitamin</a:t>
            </a:r>
            <a:r>
              <a:rPr dirty="0" sz="700" spc="25">
                <a:latin typeface="Arial MT"/>
                <a:cs typeface="Arial MT"/>
              </a:rPr>
              <a:t> </a:t>
            </a:r>
            <a:r>
              <a:rPr dirty="0" sz="700">
                <a:latin typeface="Arial MT"/>
                <a:cs typeface="Arial MT"/>
              </a:rPr>
              <a:t>C</a:t>
            </a:r>
            <a:r>
              <a:rPr dirty="0" sz="700" spc="215">
                <a:latin typeface="Arial MT"/>
                <a:cs typeface="Arial MT"/>
              </a:rPr>
              <a:t>  </a:t>
            </a:r>
            <a:r>
              <a:rPr dirty="0" sz="700" spc="-20">
                <a:latin typeface="Arial MT"/>
                <a:cs typeface="Arial MT"/>
              </a:rPr>
              <a:t>235%</a:t>
            </a:r>
            <a:endParaRPr sz="700">
              <a:latin typeface="Arial MT"/>
              <a:cs typeface="Arial MT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172803" y="4432554"/>
            <a:ext cx="1565910" cy="223520"/>
          </a:xfrm>
          <a:prstGeom prst="rect">
            <a:avLst/>
          </a:prstGeom>
        </p:spPr>
        <p:txBody>
          <a:bodyPr wrap="square" lIns="0" tIns="28575" rIns="0" bIns="0" rtlCol="0" vert="horz">
            <a:spAutoFit/>
          </a:bodyPr>
          <a:lstStyle/>
          <a:p>
            <a:pPr marL="12700" marR="5080" indent="5080">
              <a:lnSpc>
                <a:spcPts val="720"/>
              </a:lnSpc>
              <a:spcBef>
                <a:spcPts val="225"/>
              </a:spcBef>
            </a:pPr>
            <a:r>
              <a:rPr dirty="0" sz="700" spc="-55">
                <a:latin typeface="Arial MT"/>
                <a:cs typeface="Arial MT"/>
              </a:rPr>
              <a:t>"Percent</a:t>
            </a:r>
            <a:r>
              <a:rPr dirty="0" sz="700" spc="5">
                <a:latin typeface="Arial MT"/>
                <a:cs typeface="Arial MT"/>
              </a:rPr>
              <a:t> </a:t>
            </a:r>
            <a:r>
              <a:rPr dirty="0" sz="700" spc="-35">
                <a:solidFill>
                  <a:srgbClr val="0C0C0C"/>
                </a:solidFill>
                <a:latin typeface="Arial MT"/>
                <a:cs typeface="Arial MT"/>
              </a:rPr>
              <a:t>daily</a:t>
            </a:r>
            <a:r>
              <a:rPr dirty="0" sz="700" spc="-15">
                <a:solidFill>
                  <a:srgbClr val="0C0C0C"/>
                </a:solidFill>
                <a:latin typeface="Arial MT"/>
                <a:cs typeface="Arial MT"/>
              </a:rPr>
              <a:t> </a:t>
            </a:r>
            <a:r>
              <a:rPr dirty="0" sz="700" spc="-35">
                <a:latin typeface="Arial MT"/>
                <a:cs typeface="Arial MT"/>
              </a:rPr>
              <a:t>values</a:t>
            </a:r>
            <a:r>
              <a:rPr dirty="0" sz="700" spc="-5">
                <a:latin typeface="Arial MT"/>
                <a:cs typeface="Arial MT"/>
              </a:rPr>
              <a:t> </a:t>
            </a:r>
            <a:r>
              <a:rPr dirty="0" sz="700" spc="-10">
                <a:latin typeface="Arial MT"/>
                <a:cs typeface="Arial MT"/>
              </a:rPr>
              <a:t>are</a:t>
            </a:r>
            <a:r>
              <a:rPr dirty="0" sz="700" spc="120">
                <a:latin typeface="Arial MT"/>
                <a:cs typeface="Arial MT"/>
              </a:rPr>
              <a:t> </a:t>
            </a:r>
            <a:r>
              <a:rPr dirty="0" sz="700" spc="-45">
                <a:latin typeface="Arial MT"/>
                <a:cs typeface="Arial MT"/>
              </a:rPr>
              <a:t>based</a:t>
            </a:r>
            <a:r>
              <a:rPr dirty="0" sz="700" spc="5">
                <a:latin typeface="Arial MT"/>
                <a:cs typeface="Arial MT"/>
              </a:rPr>
              <a:t> </a:t>
            </a:r>
            <a:r>
              <a:rPr dirty="0" sz="700" spc="-65">
                <a:latin typeface="Arial MT"/>
                <a:cs typeface="Arial MT"/>
              </a:rPr>
              <a:t>on</a:t>
            </a:r>
            <a:r>
              <a:rPr dirty="0" sz="700" spc="-5">
                <a:latin typeface="Arial MT"/>
                <a:cs typeface="Arial MT"/>
              </a:rPr>
              <a:t> </a:t>
            </a:r>
            <a:r>
              <a:rPr dirty="0" sz="700" spc="-70">
                <a:latin typeface="Arial MT"/>
                <a:cs typeface="Arial MT"/>
              </a:rPr>
              <a:t>a</a:t>
            </a:r>
            <a:r>
              <a:rPr dirty="0" sz="700" spc="10">
                <a:latin typeface="Arial MT"/>
                <a:cs typeface="Arial MT"/>
              </a:rPr>
              <a:t> </a:t>
            </a:r>
            <a:r>
              <a:rPr dirty="0" sz="700" spc="-30">
                <a:latin typeface="Arial MT"/>
                <a:cs typeface="Arial MT"/>
              </a:rPr>
              <a:t>2,000</a:t>
            </a:r>
            <a:r>
              <a:rPr dirty="0" sz="700" spc="500">
                <a:latin typeface="Arial MT"/>
                <a:cs typeface="Arial MT"/>
              </a:rPr>
              <a:t> </a:t>
            </a:r>
            <a:r>
              <a:rPr dirty="0" sz="700" spc="-40">
                <a:solidFill>
                  <a:srgbClr val="1C1C1C"/>
                </a:solidFill>
                <a:latin typeface="Arial MT"/>
                <a:cs typeface="Arial MT"/>
              </a:rPr>
              <a:t>calorie</a:t>
            </a:r>
            <a:r>
              <a:rPr dirty="0" sz="700" spc="10">
                <a:solidFill>
                  <a:srgbClr val="1C1C1C"/>
                </a:solidFill>
                <a:latin typeface="Arial MT"/>
                <a:cs typeface="Arial MT"/>
              </a:rPr>
              <a:t> </a:t>
            </a:r>
            <a:r>
              <a:rPr dirty="0" sz="700" spc="-10">
                <a:solidFill>
                  <a:srgbClr val="111111"/>
                </a:solidFill>
                <a:latin typeface="Arial MT"/>
                <a:cs typeface="Arial MT"/>
              </a:rPr>
              <a:t>diet.</a:t>
            </a:r>
            <a:endParaRPr sz="700">
              <a:latin typeface="Arial MT"/>
              <a:cs typeface="Arial MT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85227" y="4819904"/>
            <a:ext cx="1796414" cy="5461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110"/>
              </a:lnSpc>
              <a:spcBef>
                <a:spcPts val="100"/>
              </a:spcBef>
            </a:pPr>
            <a:r>
              <a:rPr dirty="0" sz="1850" spc="-165">
                <a:latin typeface="Arial Black"/>
                <a:cs typeface="Arial Black"/>
              </a:rPr>
              <a:t>Red</a:t>
            </a:r>
            <a:r>
              <a:rPr dirty="0" sz="1850" spc="-160">
                <a:latin typeface="Arial Black"/>
                <a:cs typeface="Arial Black"/>
              </a:rPr>
              <a:t> </a:t>
            </a:r>
            <a:r>
              <a:rPr dirty="0" sz="1850" spc="-125">
                <a:latin typeface="Arial Black"/>
                <a:cs typeface="Arial Black"/>
              </a:rPr>
              <a:t>bell </a:t>
            </a:r>
            <a:r>
              <a:rPr dirty="0" sz="1850" spc="-105">
                <a:latin typeface="Arial Black"/>
                <a:cs typeface="Arial Black"/>
              </a:rPr>
              <a:t>pepper</a:t>
            </a:r>
            <a:endParaRPr sz="1850">
              <a:latin typeface="Arial Black"/>
              <a:cs typeface="Arial Black"/>
            </a:endParaRPr>
          </a:p>
          <a:p>
            <a:pPr marL="20320">
              <a:lnSpc>
                <a:spcPts val="1989"/>
              </a:lnSpc>
            </a:pPr>
            <a:r>
              <a:rPr dirty="0" sz="1750" spc="-190">
                <a:latin typeface="Arial Black"/>
                <a:cs typeface="Arial Black"/>
              </a:rPr>
              <a:t>One</a:t>
            </a:r>
            <a:r>
              <a:rPr dirty="0" sz="1750" spc="-105">
                <a:latin typeface="Arial Black"/>
                <a:cs typeface="Arial Black"/>
              </a:rPr>
              <a:t> </a:t>
            </a:r>
            <a:r>
              <a:rPr dirty="0" sz="1750" spc="-195">
                <a:latin typeface="Arial Black"/>
                <a:cs typeface="Arial Black"/>
              </a:rPr>
              <a:t>medium</a:t>
            </a:r>
            <a:r>
              <a:rPr dirty="0" sz="1750" spc="25">
                <a:latin typeface="Arial Black"/>
                <a:cs typeface="Arial Black"/>
              </a:rPr>
              <a:t> </a:t>
            </a:r>
            <a:r>
              <a:rPr dirty="0" sz="1750" spc="-155">
                <a:latin typeface="Arial Black"/>
                <a:cs typeface="Arial Black"/>
              </a:rPr>
              <a:t>size</a:t>
            </a:r>
            <a:endParaRPr sz="175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111250"/>
            <a:ext cx="5334000" cy="5334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6304" y="2189334"/>
            <a:ext cx="5120640" cy="3177831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000757"/>
            <a:ext cx="5334000" cy="3555111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8209" y="0"/>
            <a:ext cx="5037709" cy="75565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005838"/>
            <a:ext cx="5334000" cy="354482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000757"/>
            <a:ext cx="5334000" cy="3555111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000250"/>
            <a:ext cx="5334000" cy="3556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3322" y="1365045"/>
            <a:ext cx="3902230" cy="5850193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001520"/>
            <a:ext cx="5334000" cy="3553333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5071" y="2784969"/>
            <a:ext cx="4785360" cy="2297487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778000"/>
            <a:ext cx="5334000" cy="40005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865502"/>
            <a:ext cx="5334000" cy="3825494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000757"/>
            <a:ext cx="5334000" cy="3555111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7573" y="0"/>
            <a:ext cx="5038979" cy="75565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4464" y="0"/>
            <a:ext cx="5004943" cy="75565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956307"/>
            <a:ext cx="5334000" cy="3644011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8209" y="0"/>
            <a:ext cx="5037709" cy="75565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000504"/>
            <a:ext cx="5334000" cy="355549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000250"/>
            <a:ext cx="5334000" cy="35560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9097" y="0"/>
            <a:ext cx="5035804" cy="755650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482109"/>
            <a:ext cx="5077968" cy="307414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778000"/>
            <a:ext cx="5334000" cy="40005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5823" y="2161084"/>
            <a:ext cx="4962144" cy="3130784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5487" y="2470657"/>
            <a:ext cx="4407408" cy="2938272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762251"/>
            <a:ext cx="5334000" cy="4032123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999869"/>
            <a:ext cx="5334000" cy="3556888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998217"/>
            <a:ext cx="5334000" cy="3560063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739" y="0"/>
            <a:ext cx="5176647" cy="75565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000504"/>
            <a:ext cx="5334000" cy="355549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0143" y="1372939"/>
            <a:ext cx="4584192" cy="5084990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000250"/>
            <a:ext cx="5334000" cy="3556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000250"/>
            <a:ext cx="5334000" cy="3556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4047" y="1397761"/>
            <a:ext cx="4907280" cy="504748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9263" y="2234019"/>
            <a:ext cx="3425952" cy="321651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3023" y="1352759"/>
            <a:ext cx="4212336" cy="479003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000250"/>
            <a:ext cx="5334000" cy="3556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2025-09-20T13:41:39Z</dcterms:created>
  <dcterms:modified xsi:type="dcterms:W3CDTF">2025-09-20T13:41:39Z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2025-09-20T00:00:00Z</vt:filetime>
  </property>
  <property fmtid="{D5CDD505-2E9C-101B-9397-08002B2CF9AE}" pid="3" name="LastSaved">
    <vt:filetime>2025-09-20T00:00:00Z</vt:filetime>
  </property>
  <property fmtid="{D5CDD505-2E9C-101B-9397-08002B2CF9AE}" pid="4" name="Producer">
    <vt:lpwstr>iLovePDF</vt:lpwstr>
  </property>
</Properties>
</file>