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Default Extension="png" ContentType="image/png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Relationship Id="rId4" Type="http://schemas.openxmlformats.org/officeDocument/2006/relationships/image" Target="../media/image39.png"/><Relationship Id="rId5" Type="http://schemas.openxmlformats.org/officeDocument/2006/relationships/image" Target="../media/image40.jpg"/><Relationship Id="rId6" Type="http://schemas.openxmlformats.org/officeDocument/2006/relationships/image" Target="../media/image41.png"/><Relationship Id="rId7" Type="http://schemas.openxmlformats.org/officeDocument/2006/relationships/image" Target="../media/image42.jpg"/><Relationship Id="rId8" Type="http://schemas.openxmlformats.org/officeDocument/2006/relationships/image" Target="../media/image43.jpg"/><Relationship Id="rId9" Type="http://schemas.openxmlformats.org/officeDocument/2006/relationships/image" Target="../media/image44.jpg"/><Relationship Id="rId10" Type="http://schemas.openxmlformats.org/officeDocument/2006/relationships/image" Target="../media/image45.png"/><Relationship Id="rId11" Type="http://schemas.openxmlformats.org/officeDocument/2006/relationships/image" Target="../media/image46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9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215" y="0"/>
            <a:ext cx="5179695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5795" y="0"/>
            <a:ext cx="5042408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0971"/>
            <a:ext cx="5334000" cy="57344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57656"/>
            <a:ext cx="5334000" cy="6441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985" y="0"/>
            <a:ext cx="506590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2558"/>
            <a:ext cx="5334000" cy="623150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15187"/>
            <a:ext cx="5334000" cy="63261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79600"/>
            <a:ext cx="53340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33831"/>
            <a:ext cx="5334000" cy="66888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72516"/>
            <a:ext cx="5334000" cy="64114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8272"/>
            <a:ext cx="5334000" cy="52200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44" y="0"/>
            <a:ext cx="503643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657"/>
            <a:ext cx="5334000" cy="74571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98" y="0"/>
            <a:ext cx="4451604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4500"/>
            <a:ext cx="5334000" cy="6667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3192"/>
            <a:ext cx="5334000" cy="523024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671"/>
            <a:ext cx="5334000" cy="748728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0472"/>
            <a:ext cx="5334000" cy="711555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1642"/>
            <a:ext cx="5334000" cy="363321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7270"/>
            <a:ext cx="5334000" cy="298208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1084"/>
            <a:ext cx="5334000" cy="697420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13814"/>
            <a:ext cx="5334000" cy="392887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80358"/>
            <a:ext cx="5334000" cy="1760989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2279276"/>
            <a:ext cx="5334000" cy="128270"/>
            <a:chOff x="0" y="2279276"/>
            <a:chExt cx="5334000" cy="128270"/>
          </a:xfrm>
        </p:grpSpPr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279276"/>
              <a:ext cx="5334000" cy="127961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79276"/>
              <a:ext cx="5334000" cy="127961"/>
            </a:xfrm>
            <a:prstGeom prst="rect">
              <a:avLst/>
            </a:prstGeom>
          </p:spPr>
        </p:pic>
      </p:grp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43455" y="4856779"/>
            <a:ext cx="451104" cy="201081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7055" y="5143169"/>
            <a:ext cx="676655" cy="2132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28415" y="4844592"/>
            <a:ext cx="457200" cy="17670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7887" y="5094421"/>
            <a:ext cx="1511808" cy="188895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4375402"/>
            <a:ext cx="5328285" cy="1054735"/>
            <a:chOff x="0" y="4375402"/>
            <a:chExt cx="5328285" cy="1054735"/>
          </a:xfrm>
        </p:grpSpPr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4016" y="4564297"/>
              <a:ext cx="146304" cy="237642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0" y="4375402"/>
              <a:ext cx="5328285" cy="1054735"/>
            </a:xfrm>
            <a:custGeom>
              <a:avLst/>
              <a:gdLst/>
              <a:ahLst/>
              <a:cxnLst/>
              <a:rect l="l" t="t" r="r" b="b"/>
              <a:pathLst>
                <a:path w="5328285" h="1054735">
                  <a:moveTo>
                    <a:pt x="5327904" y="1054608"/>
                  </a:moveTo>
                  <a:lnTo>
                    <a:pt x="0" y="1054608"/>
                  </a:lnTo>
                  <a:lnTo>
                    <a:pt x="0" y="0"/>
                  </a:lnTo>
                  <a:lnTo>
                    <a:pt x="5327904" y="0"/>
                  </a:lnTo>
                  <a:lnTo>
                    <a:pt x="5327904" y="1054608"/>
                  </a:lnTo>
                  <a:close/>
                </a:path>
              </a:pathLst>
            </a:custGeom>
            <a:solidFill>
              <a:srgbClr val="0C0C0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609105" y="4949190"/>
            <a:ext cx="35242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0">
                <a:solidFill>
                  <a:srgbClr val="B1B1B1"/>
                </a:solidFill>
                <a:latin typeface="Arial MT"/>
                <a:cs typeface="Arial MT"/>
              </a:rPr>
              <a:t>G</a:t>
            </a:r>
            <a:r>
              <a:rPr dirty="0" sz="900" spc="-20">
                <a:solidFill>
                  <a:srgbClr val="C3C3C3"/>
                </a:solidFill>
                <a:latin typeface="Arial MT"/>
                <a:cs typeface="Arial MT"/>
              </a:rPr>
              <a:t>HA?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0" y="5484399"/>
            <a:ext cx="5334000" cy="55244"/>
            <a:chOff x="0" y="5484399"/>
            <a:chExt cx="5334000" cy="55244"/>
          </a:xfrm>
        </p:grpSpPr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5484399"/>
              <a:ext cx="5334000" cy="54840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5484399"/>
              <a:ext cx="5334000" cy="54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570" y="0"/>
            <a:ext cx="510286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1901"/>
            <a:ext cx="5334000" cy="3552571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57704"/>
            <a:ext cx="5334000" cy="36410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27252"/>
            <a:ext cx="5334000" cy="6301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52526"/>
            <a:ext cx="5334000" cy="62514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9021"/>
            <a:ext cx="5334000" cy="74584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5806"/>
            <a:ext cx="5334000" cy="71050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2025-09-19T18:16:07Z</dcterms:created>
  <dcterms:modified xsi:type="dcterms:W3CDTF">2025-09-19T18:16:07Z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2025-09-18T00:00:00Z</vt:filetime>
  </property>
  <property fmtid="{D5CDD505-2E9C-101B-9397-08002B2CF9AE}" pid="3" name="LastSaved">
    <vt:filetime>2025-09-19T00:00:00Z</vt:filetime>
  </property>
  <property fmtid="{D5CDD505-2E9C-101B-9397-08002B2CF9AE}" pid="4" name="Producer">
    <vt:lpwstr>iLovePDF</vt:lpwstr>
  </property>
</Properties>
</file>