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Default Extension="png" ContentType="image/png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260"/>
            <a:ext cx="480060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" y="0"/>
            <a:ext cx="5242687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6666"/>
            <a:ext cx="5334000" cy="70431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93570"/>
            <a:ext cx="5334000" cy="37693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8825"/>
            <a:ext cx="5334000" cy="70387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8632"/>
            <a:ext cx="5334000" cy="35391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39" y="0"/>
            <a:ext cx="494792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5276"/>
            <a:ext cx="5334000" cy="64259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36876"/>
            <a:ext cx="5334000" cy="36827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5189"/>
            <a:ext cx="5334000" cy="32461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3734"/>
            <a:ext cx="5333999" cy="62091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" y="0"/>
            <a:ext cx="5021707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472"/>
            <a:ext cx="5334000" cy="71155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" y="0"/>
            <a:ext cx="5306568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95" y="0"/>
            <a:ext cx="4966335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70" y="0"/>
            <a:ext cx="4985131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5806"/>
            <a:ext cx="5334000" cy="71048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87" y="0"/>
            <a:ext cx="503389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" y="0"/>
            <a:ext cx="525487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4328"/>
            <a:ext cx="5334000" cy="584796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9250"/>
            <a:ext cx="533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2000757"/>
            <a:ext cx="292608" cy="354901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9888" y="2000757"/>
            <a:ext cx="3834384" cy="355511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61872" y="2000757"/>
            <a:ext cx="18415" cy="3543300"/>
          </a:xfrm>
          <a:custGeom>
            <a:avLst/>
            <a:gdLst/>
            <a:ahLst/>
            <a:cxnLst/>
            <a:rect l="l" t="t" r="r" b="b"/>
            <a:pathLst>
              <a:path w="18415" h="3543300">
                <a:moveTo>
                  <a:pt x="18288" y="3541776"/>
                </a:moveTo>
                <a:lnTo>
                  <a:pt x="0" y="3541776"/>
                </a:lnTo>
                <a:lnTo>
                  <a:pt x="0" y="0"/>
                </a:lnTo>
                <a:lnTo>
                  <a:pt x="18288" y="0"/>
                </a:lnTo>
                <a:lnTo>
                  <a:pt x="18288" y="3541776"/>
                </a:lnTo>
                <a:close/>
              </a:path>
            </a:pathLst>
          </a:custGeom>
          <a:solidFill>
            <a:srgbClr val="D1A1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6004" y="4742812"/>
            <a:ext cx="130175" cy="473709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 marR="30480">
              <a:lnSpc>
                <a:spcPts val="1730"/>
              </a:lnSpc>
              <a:spcBef>
                <a:spcPts val="215"/>
              </a:spcBef>
            </a:pPr>
            <a:r>
              <a:rPr dirty="0" sz="1500" spc="-50">
                <a:solidFill>
                  <a:srgbClr val="CAA079"/>
                </a:solidFill>
                <a:latin typeface="Arial MT"/>
                <a:cs typeface="Arial MT"/>
              </a:rPr>
              <a:t>. </a:t>
            </a:r>
            <a:r>
              <a:rPr dirty="0" sz="1500" spc="-515">
                <a:solidFill>
                  <a:srgbClr val="D3A782"/>
                </a:solidFill>
                <a:latin typeface="Arial MT"/>
                <a:cs typeface="Arial MT"/>
              </a:rPr>
              <a:t>I</a:t>
            </a:r>
            <a:r>
              <a:rPr dirty="0" baseline="-25925" sz="2250" spc="-772">
                <a:solidFill>
                  <a:srgbClr val="D1A580"/>
                </a:solidFill>
                <a:latin typeface="Arial MT"/>
                <a:cs typeface="Arial MT"/>
              </a:rPr>
              <a:t>Ł</a:t>
            </a:r>
            <a:endParaRPr baseline="-25925"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77263"/>
            <a:ext cx="5334000" cy="36019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8686"/>
            <a:ext cx="5334000" cy="67391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41702"/>
            <a:ext cx="5334000" cy="367309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1011"/>
            <a:ext cx="5334000" cy="355460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35936"/>
            <a:ext cx="5334000" cy="348475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4460"/>
            <a:ext cx="5334000" cy="73075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415" y="0"/>
            <a:ext cx="5027168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72" y="0"/>
            <a:ext cx="5004054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01" y="0"/>
            <a:ext cx="5190871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360"/>
            <a:ext cx="5334000" cy="3557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15795"/>
            <a:ext cx="5334000" cy="37249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" y="0"/>
            <a:ext cx="5150866" cy="755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2025-09-19T18:24:55Z</dcterms:created>
  <dcterms:modified xsi:type="dcterms:W3CDTF">2025-09-19T18:24:55Z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LastSaved">
    <vt:filetime>2025-09-19T00:00:00Z</vt:filetime>
  </property>
  <property fmtid="{D5CDD505-2E9C-101B-9397-08002B2CF9AE}" pid="4" name="Producer">
    <vt:lpwstr>iLovePDF</vt:lpwstr>
  </property>
</Properties>
</file>