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260"/>
            <a:ext cx="480060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6733"/>
            <a:ext cx="5102352" cy="690276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15823" y="7007059"/>
            <a:ext cx="5126990" cy="439420"/>
            <a:chOff x="115823" y="7007059"/>
            <a:chExt cx="5126990" cy="4394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9856" y="7013156"/>
              <a:ext cx="1591055" cy="38416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5823" y="7007059"/>
              <a:ext cx="5126990" cy="439420"/>
            </a:xfrm>
            <a:custGeom>
              <a:avLst/>
              <a:gdLst/>
              <a:ahLst/>
              <a:cxnLst/>
              <a:rect l="l" t="t" r="r" b="b"/>
              <a:pathLst>
                <a:path w="5126990" h="439420">
                  <a:moveTo>
                    <a:pt x="5126736" y="438912"/>
                  </a:moveTo>
                  <a:lnTo>
                    <a:pt x="0" y="438912"/>
                  </a:lnTo>
                  <a:lnTo>
                    <a:pt x="0" y="0"/>
                  </a:lnTo>
                  <a:lnTo>
                    <a:pt x="5126736" y="0"/>
                  </a:lnTo>
                  <a:lnTo>
                    <a:pt x="5126736" y="438912"/>
                  </a:lnTo>
                  <a:close/>
                </a:path>
              </a:pathLst>
            </a:custGeom>
            <a:solidFill>
              <a:srgbClr val="160C3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5823" y="7007059"/>
            <a:ext cx="5126990" cy="43942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795"/>
              </a:spcBef>
            </a:pPr>
            <a:r>
              <a:rPr dirty="0" sz="1650" spc="-55">
                <a:solidFill>
                  <a:srgbClr val="FFFFFF"/>
                </a:solidFill>
                <a:latin typeface="Arial MT"/>
                <a:cs typeface="Arial MT"/>
              </a:rPr>
              <a:t>¥gMl</a:t>
            </a:r>
            <a:r>
              <a:rPr dirty="0" sz="1650" spc="-1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50" spc="-430">
                <a:solidFill>
                  <a:srgbClr val="FFFFFF"/>
                </a:solidFill>
                <a:latin typeface="Arial MT"/>
                <a:cs typeface="Arial MT"/>
              </a:rPr>
              <a:t>ST00I0S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0716"/>
            <a:ext cx="5334000" cy="41099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7757"/>
            <a:ext cx="5334000" cy="54209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38544"/>
            <a:ext cx="5334000" cy="31342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5061"/>
            <a:ext cx="5334000" cy="60612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9668"/>
            <a:ext cx="5334000" cy="71344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38544"/>
            <a:ext cx="5334000" cy="31342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5323"/>
            <a:ext cx="5334000" cy="52258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38544"/>
            <a:ext cx="5334000" cy="313429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45847"/>
            <a:ext cx="5334000" cy="37196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5" y="635"/>
            <a:ext cx="5169408" cy="75552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0897"/>
            <a:ext cx="5334000" cy="673811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635"/>
            <a:ext cx="5023104" cy="75552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33675"/>
            <a:ext cx="5334000" cy="27440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36109"/>
            <a:ext cx="5334000" cy="2884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7495"/>
            <a:ext cx="5334000" cy="615882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7507"/>
            <a:ext cx="5334000" cy="57136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58020"/>
            <a:ext cx="5334000" cy="46160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3822"/>
            <a:ext cx="5334000" cy="530898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12" y="0"/>
            <a:ext cx="5100701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" y="635"/>
            <a:ext cx="5181600" cy="75552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22" y="0"/>
            <a:ext cx="5159756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491"/>
            <a:ext cx="5334000" cy="300139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7" y="0"/>
            <a:ext cx="5292344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6475"/>
            <a:ext cx="5334000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6750"/>
            <a:ext cx="5334000" cy="6223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918" y="0"/>
            <a:ext cx="4852288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4500"/>
            <a:ext cx="533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09447"/>
            <a:ext cx="5334000" cy="57376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28806"/>
            <a:ext cx="5334000" cy="235376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4500"/>
            <a:ext cx="533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36109"/>
            <a:ext cx="5334000" cy="2939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28"/>
            <a:ext cx="5334000" cy="35611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67757"/>
            <a:ext cx="5334000" cy="54758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45847"/>
            <a:ext cx="5334000" cy="3622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93424"/>
            <a:ext cx="5334000" cy="29818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2025-09-19T18:25:26Z</dcterms:created>
  <dcterms:modified xsi:type="dcterms:W3CDTF">2025-09-19T18:25:26Z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2025-09-18T00:00:00Z</vt:filetime>
  </property>
  <property fmtid="{D5CDD505-2E9C-101B-9397-08002B2CF9AE}" pid="3" name="LastSaved">
    <vt:filetime>2025-09-19T00:00:00Z</vt:filetime>
  </property>
  <property fmtid="{D5CDD505-2E9C-101B-9397-08002B2CF9AE}" pid="4" name="Producer">
    <vt:lpwstr>iLovePDF</vt:lpwstr>
  </property>
</Properties>
</file>